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03" r:id="rId27"/>
    <p:sldId id="304" r:id="rId28"/>
    <p:sldId id="305" r:id="rId29"/>
    <p:sldId id="306" r:id="rId30"/>
    <p:sldId id="307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8" r:id="rId47"/>
    <p:sldId id="301" r:id="rId48"/>
    <p:sldId id="302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6.png"/><Relationship Id="rId7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2.png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3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24.png"/><Relationship Id="rId10" Type="http://schemas.openxmlformats.org/officeDocument/2006/relationships/image" Target="../media/image13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46.png"/><Relationship Id="rId12" Type="http://schemas.openxmlformats.org/officeDocument/2006/relationships/image" Target="../media/image14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24.png"/><Relationship Id="rId9" Type="http://schemas.openxmlformats.org/officeDocument/2006/relationships/image" Target="../media/image148.png"/><Relationship Id="rId1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35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21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24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2.png"/><Relationship Id="rId2" Type="http://schemas.openxmlformats.org/officeDocument/2006/relationships/image" Target="../media/image121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77.png"/><Relationship Id="rId5" Type="http://schemas.openxmlformats.org/officeDocument/2006/relationships/image" Target="../media/image172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24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5.png"/><Relationship Id="rId3" Type="http://schemas.openxmlformats.org/officeDocument/2006/relationships/image" Target="../media/image157.png"/><Relationship Id="rId7" Type="http://schemas.openxmlformats.org/officeDocument/2006/relationships/image" Target="../media/image174.png"/><Relationship Id="rId12" Type="http://schemas.openxmlformats.org/officeDocument/2006/relationships/image" Target="../media/image18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3.png"/><Relationship Id="rId5" Type="http://schemas.openxmlformats.org/officeDocument/2006/relationships/image" Target="../media/image172.png"/><Relationship Id="rId15" Type="http://schemas.openxmlformats.org/officeDocument/2006/relationships/image" Target="../media/image187.png"/><Relationship Id="rId10" Type="http://schemas.openxmlformats.org/officeDocument/2006/relationships/image" Target="../media/image158.png"/><Relationship Id="rId4" Type="http://schemas.openxmlformats.org/officeDocument/2006/relationships/image" Target="../media/image124.png"/><Relationship Id="rId9" Type="http://schemas.openxmlformats.org/officeDocument/2006/relationships/image" Target="../media/image180.png"/><Relationship Id="rId14" Type="http://schemas.openxmlformats.org/officeDocument/2006/relationships/image" Target="../media/image1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88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24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96.png"/><Relationship Id="rId18" Type="http://schemas.openxmlformats.org/officeDocument/2006/relationships/image" Target="../media/image195.png"/><Relationship Id="rId3" Type="http://schemas.openxmlformats.org/officeDocument/2006/relationships/image" Target="../media/image199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197.png"/><Relationship Id="rId2" Type="http://schemas.openxmlformats.org/officeDocument/2006/relationships/image" Target="../media/image121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205.png"/><Relationship Id="rId5" Type="http://schemas.openxmlformats.org/officeDocument/2006/relationships/image" Target="../media/image124.png"/><Relationship Id="rId15" Type="http://schemas.openxmlformats.org/officeDocument/2006/relationships/image" Target="../media/image208.png"/><Relationship Id="rId10" Type="http://schemas.openxmlformats.org/officeDocument/2006/relationships/image" Target="../media/image204.png"/><Relationship Id="rId19" Type="http://schemas.openxmlformats.org/officeDocument/2006/relationships/image" Target="../media/image209.png"/><Relationship Id="rId4" Type="http://schemas.openxmlformats.org/officeDocument/2006/relationships/image" Target="../media/image200.png"/><Relationship Id="rId9" Type="http://schemas.openxmlformats.org/officeDocument/2006/relationships/image" Target="../media/image203.png"/><Relationship Id="rId14" Type="http://schemas.openxmlformats.org/officeDocument/2006/relationships/image" Target="../media/image2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12" Type="http://schemas.openxmlformats.org/officeDocument/2006/relationships/image" Target="../media/image196.png"/><Relationship Id="rId2" Type="http://schemas.openxmlformats.org/officeDocument/2006/relationships/image" Target="../media/image121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215.png"/><Relationship Id="rId5" Type="http://schemas.openxmlformats.org/officeDocument/2006/relationships/image" Target="../media/image124.png"/><Relationship Id="rId15" Type="http://schemas.openxmlformats.org/officeDocument/2006/relationships/image" Target="../media/image195.png"/><Relationship Id="rId10" Type="http://schemas.openxmlformats.org/officeDocument/2006/relationships/image" Target="../media/image209.png"/><Relationship Id="rId4" Type="http://schemas.openxmlformats.org/officeDocument/2006/relationships/image" Target="../media/image211.png"/><Relationship Id="rId9" Type="http://schemas.openxmlformats.org/officeDocument/2006/relationships/image" Target="../media/image214.png"/><Relationship Id="rId14" Type="http://schemas.openxmlformats.org/officeDocument/2006/relationships/image" Target="../media/image2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5.png"/><Relationship Id="rId3" Type="http://schemas.openxmlformats.org/officeDocument/2006/relationships/image" Target="../media/image218.png"/><Relationship Id="rId7" Type="http://schemas.openxmlformats.org/officeDocument/2006/relationships/image" Target="../media/image220.png"/><Relationship Id="rId12" Type="http://schemas.openxmlformats.org/officeDocument/2006/relationships/image" Target="../media/image224.png"/><Relationship Id="rId2" Type="http://schemas.openxmlformats.org/officeDocument/2006/relationships/image" Target="../media/image121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223.png"/><Relationship Id="rId5" Type="http://schemas.openxmlformats.org/officeDocument/2006/relationships/image" Target="../media/image124.png"/><Relationship Id="rId15" Type="http://schemas.openxmlformats.org/officeDocument/2006/relationships/image" Target="../media/image195.png"/><Relationship Id="rId10" Type="http://schemas.openxmlformats.org/officeDocument/2006/relationships/image" Target="../media/image196.png"/><Relationship Id="rId4" Type="http://schemas.openxmlformats.org/officeDocument/2006/relationships/image" Target="../media/image219.png"/><Relationship Id="rId9" Type="http://schemas.openxmlformats.org/officeDocument/2006/relationships/image" Target="../media/image222.png"/><Relationship Id="rId14" Type="http://schemas.openxmlformats.org/officeDocument/2006/relationships/image" Target="../media/image2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197.png"/><Relationship Id="rId3" Type="http://schemas.openxmlformats.org/officeDocument/2006/relationships/image" Target="../media/image226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09.png"/><Relationship Id="rId2" Type="http://schemas.openxmlformats.org/officeDocument/2006/relationships/image" Target="../media/image12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124.png"/><Relationship Id="rId15" Type="http://schemas.openxmlformats.org/officeDocument/2006/relationships/image" Target="../media/image194.png"/><Relationship Id="rId10" Type="http://schemas.openxmlformats.org/officeDocument/2006/relationships/image" Target="../media/image232.png"/><Relationship Id="rId4" Type="http://schemas.openxmlformats.org/officeDocument/2006/relationships/image" Target="../media/image227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5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image" Target="../media/image19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244.png"/><Relationship Id="rId5" Type="http://schemas.openxmlformats.org/officeDocument/2006/relationships/image" Target="../media/image124.png"/><Relationship Id="rId15" Type="http://schemas.openxmlformats.org/officeDocument/2006/relationships/image" Target="../media/image247.png"/><Relationship Id="rId10" Type="http://schemas.openxmlformats.org/officeDocument/2006/relationships/image" Target="../media/image243.png"/><Relationship Id="rId4" Type="http://schemas.openxmlformats.org/officeDocument/2006/relationships/image" Target="../media/image239.png"/><Relationship Id="rId9" Type="http://schemas.openxmlformats.org/officeDocument/2006/relationships/image" Target="../media/image242.png"/><Relationship Id="rId14" Type="http://schemas.openxmlformats.org/officeDocument/2006/relationships/image" Target="../media/image2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3" Type="http://schemas.openxmlformats.org/officeDocument/2006/relationships/image" Target="../media/image248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135.png"/><Relationship Id="rId10" Type="http://schemas.openxmlformats.org/officeDocument/2006/relationships/image" Target="../media/image253.png"/><Relationship Id="rId4" Type="http://schemas.openxmlformats.org/officeDocument/2006/relationships/image" Target="../media/image124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3" Type="http://schemas.openxmlformats.org/officeDocument/2006/relationships/image" Target="../media/image248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" Type="http://schemas.openxmlformats.org/officeDocument/2006/relationships/image" Target="../media/image121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144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19" Type="http://schemas.openxmlformats.org/officeDocument/2006/relationships/image" Target="../media/image197.png"/><Relationship Id="rId4" Type="http://schemas.openxmlformats.org/officeDocument/2006/relationships/image" Target="../media/image124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48.png"/><Relationship Id="rId7" Type="http://schemas.openxmlformats.org/officeDocument/2006/relationships/image" Target="../media/image25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4.png"/><Relationship Id="rId5" Type="http://schemas.openxmlformats.org/officeDocument/2006/relationships/image" Target="../media/image187.png"/><Relationship Id="rId10" Type="http://schemas.openxmlformats.org/officeDocument/2006/relationships/image" Target="../media/image273.png"/><Relationship Id="rId4" Type="http://schemas.openxmlformats.org/officeDocument/2006/relationships/image" Target="../media/image124.png"/><Relationship Id="rId9" Type="http://schemas.openxmlformats.org/officeDocument/2006/relationships/image" Target="../media/image2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3" Type="http://schemas.openxmlformats.org/officeDocument/2006/relationships/image" Target="../media/image275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228.png"/><Relationship Id="rId10" Type="http://schemas.openxmlformats.org/officeDocument/2006/relationships/image" Target="../media/image280.png"/><Relationship Id="rId4" Type="http://schemas.openxmlformats.org/officeDocument/2006/relationships/image" Target="../media/image12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75.png"/><Relationship Id="rId7" Type="http://schemas.openxmlformats.org/officeDocument/2006/relationships/image" Target="../media/image28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10" Type="http://schemas.openxmlformats.org/officeDocument/2006/relationships/image" Target="../media/image282.png"/><Relationship Id="rId4" Type="http://schemas.openxmlformats.org/officeDocument/2006/relationships/image" Target="../media/image124.png"/><Relationship Id="rId9" Type="http://schemas.openxmlformats.org/officeDocument/2006/relationships/image" Target="../media/image2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7.png"/><Relationship Id="rId3" Type="http://schemas.openxmlformats.org/officeDocument/2006/relationships/image" Target="../media/image275.png"/><Relationship Id="rId7" Type="http://schemas.openxmlformats.org/officeDocument/2006/relationships/image" Target="../media/image292.png"/><Relationship Id="rId12" Type="http://schemas.openxmlformats.org/officeDocument/2006/relationships/image" Target="../media/image29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82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124.png"/><Relationship Id="rId9" Type="http://schemas.openxmlformats.org/officeDocument/2006/relationships/image" Target="../media/image2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75.png"/><Relationship Id="rId7" Type="http://schemas.openxmlformats.org/officeDocument/2006/relationships/image" Target="../media/image30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10" Type="http://schemas.openxmlformats.org/officeDocument/2006/relationships/image" Target="../media/image282.png"/><Relationship Id="rId4" Type="http://schemas.openxmlformats.org/officeDocument/2006/relationships/image" Target="../media/image124.png"/><Relationship Id="rId9" Type="http://schemas.openxmlformats.org/officeDocument/2006/relationships/image" Target="../media/image2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302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5" Type="http://schemas.openxmlformats.org/officeDocument/2006/relationships/image" Target="../media/image273.png"/><Relationship Id="rId10" Type="http://schemas.openxmlformats.org/officeDocument/2006/relationships/image" Target="../media/image308.png"/><Relationship Id="rId4" Type="http://schemas.openxmlformats.org/officeDocument/2006/relationships/image" Target="../media/image124.png"/><Relationship Id="rId9" Type="http://schemas.openxmlformats.org/officeDocument/2006/relationships/image" Target="../media/image307.png"/><Relationship Id="rId14" Type="http://schemas.openxmlformats.org/officeDocument/2006/relationships/image" Target="../media/image2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0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19.png"/><Relationship Id="rId17" Type="http://schemas.openxmlformats.org/officeDocument/2006/relationships/image" Target="../media/image323.png"/><Relationship Id="rId2" Type="http://schemas.openxmlformats.org/officeDocument/2006/relationships/image" Target="../media/image121.png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125.png"/><Relationship Id="rId5" Type="http://schemas.openxmlformats.org/officeDocument/2006/relationships/image" Target="../media/image314.png"/><Relationship Id="rId15" Type="http://schemas.openxmlformats.org/officeDocument/2006/relationships/image" Target="../media/image322.png"/><Relationship Id="rId10" Type="http://schemas.openxmlformats.org/officeDocument/2006/relationships/image" Target="../media/image124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12.png"/><Relationship Id="rId7" Type="http://schemas.openxmlformats.org/officeDocument/2006/relationships/image" Target="../media/image3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10" Type="http://schemas.openxmlformats.org/officeDocument/2006/relationships/image" Target="../media/image329.png"/><Relationship Id="rId4" Type="http://schemas.openxmlformats.org/officeDocument/2006/relationships/image" Target="../media/image124.png"/><Relationship Id="rId9" Type="http://schemas.openxmlformats.org/officeDocument/2006/relationships/image" Target="../media/image3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0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12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2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0.png"/><Relationship Id="rId3" Type="http://schemas.openxmlformats.org/officeDocument/2006/relationships/image" Target="../media/image343.png"/><Relationship Id="rId7" Type="http://schemas.openxmlformats.org/officeDocument/2006/relationships/image" Target="../media/image346.png"/><Relationship Id="rId12" Type="http://schemas.openxmlformats.org/officeDocument/2006/relationships/image" Target="../media/image34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11" Type="http://schemas.openxmlformats.org/officeDocument/2006/relationships/image" Target="../media/image209.png"/><Relationship Id="rId5" Type="http://schemas.openxmlformats.org/officeDocument/2006/relationships/image" Target="../media/image124.png"/><Relationship Id="rId15" Type="http://schemas.openxmlformats.org/officeDocument/2006/relationships/image" Target="../media/image352.png"/><Relationship Id="rId10" Type="http://schemas.openxmlformats.org/officeDocument/2006/relationships/image" Target="../media/image225.png"/><Relationship Id="rId4" Type="http://schemas.openxmlformats.org/officeDocument/2006/relationships/image" Target="../media/image344.png"/><Relationship Id="rId9" Type="http://schemas.openxmlformats.org/officeDocument/2006/relationships/image" Target="../media/image348.png"/><Relationship Id="rId14" Type="http://schemas.openxmlformats.org/officeDocument/2006/relationships/image" Target="../media/image3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7" Type="http://schemas.openxmlformats.org/officeDocument/2006/relationships/image" Target="../media/image362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55.png"/><Relationship Id="rId4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378.png"/><Relationship Id="rId2" Type="http://schemas.openxmlformats.org/officeDocument/2006/relationships/image" Target="../media/image359.png"/><Relationship Id="rId16" Type="http://schemas.openxmlformats.org/officeDocument/2006/relationships/image" Target="../media/image3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5" Type="http://schemas.openxmlformats.org/officeDocument/2006/relationships/image" Target="../media/image376.png"/><Relationship Id="rId10" Type="http://schemas.openxmlformats.org/officeDocument/2006/relationships/image" Target="../media/image371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328" y="-90276"/>
            <a:ext cx="18996139" cy="10466267"/>
            <a:chOff x="-185328" y="-90276"/>
            <a:chExt cx="18996139" cy="10466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5328" y="-90276"/>
              <a:ext cx="18996139" cy="104662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296" y="1142857"/>
            <a:ext cx="635826" cy="635826"/>
            <a:chOff x="1219296" y="1142857"/>
            <a:chExt cx="635826" cy="635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296" y="1142857"/>
              <a:ext cx="635826" cy="6358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4073" y="1114197"/>
            <a:ext cx="2754936" cy="746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9189" y="3136403"/>
            <a:ext cx="9476606" cy="4529448"/>
            <a:chOff x="1189189" y="3136403"/>
            <a:chExt cx="9476606" cy="45294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189" y="3136403"/>
              <a:ext cx="9476606" cy="45294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9642" y="6382852"/>
            <a:ext cx="4549956" cy="5432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33363" y="3136403"/>
            <a:ext cx="8052352" cy="4529448"/>
            <a:chOff x="10233363" y="3136403"/>
            <a:chExt cx="8052352" cy="45294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3363" y="3136403"/>
              <a:ext cx="8052352" cy="45294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5964" y="4157354"/>
            <a:ext cx="4483086" cy="10591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5694" y="4883084"/>
            <a:ext cx="6700444" cy="1541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9635" y="2220351"/>
            <a:ext cx="10880811" cy="6973768"/>
            <a:chOff x="5139635" y="2220351"/>
            <a:chExt cx="10880811" cy="69737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9635" y="2220351"/>
              <a:ext cx="10880811" cy="6973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154" y="2404001"/>
            <a:ext cx="1825412" cy="769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154" y="2426207"/>
            <a:ext cx="1453917" cy="892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49830" y="2523760"/>
            <a:ext cx="12993208" cy="7298101"/>
            <a:chOff x="4249830" y="2523760"/>
            <a:chExt cx="12993208" cy="72981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9830" y="2523760"/>
              <a:ext cx="12993208" cy="72981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154" y="2488181"/>
            <a:ext cx="1458212" cy="778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1709" y="2571082"/>
            <a:ext cx="12529967" cy="7184112"/>
            <a:chOff x="4471709" y="2571082"/>
            <a:chExt cx="12529967" cy="71841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1709" y="2571082"/>
              <a:ext cx="12529967" cy="71841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9085865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6922" y="330302"/>
            <a:ext cx="57866" cy="3847619"/>
            <a:chOff x="3396922" y="330302"/>
            <a:chExt cx="57866" cy="38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396922" y="330302"/>
              <a:ext cx="57866" cy="38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14766" y="2534458"/>
            <a:ext cx="9087126" cy="7287403"/>
            <a:chOff x="5114766" y="2534458"/>
            <a:chExt cx="9087126" cy="72874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4766" y="2534458"/>
              <a:ext cx="9087126" cy="72874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6335" y="2492849"/>
            <a:ext cx="2424405" cy="61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2272237" cy="12540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4790" y="8669960"/>
            <a:ext cx="2848364" cy="3755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6335" y="2540468"/>
            <a:ext cx="2846157" cy="523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6922" y="416016"/>
            <a:ext cx="57866" cy="3847619"/>
            <a:chOff x="3396922" y="416016"/>
            <a:chExt cx="57866" cy="38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396922" y="416016"/>
              <a:ext cx="57866" cy="38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525" y="2448058"/>
            <a:ext cx="2846157" cy="523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32136" y="352184"/>
            <a:ext cx="57866" cy="3847619"/>
            <a:chOff x="12132136" y="352184"/>
            <a:chExt cx="57866" cy="38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132136" y="352184"/>
              <a:ext cx="57866" cy="38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7041" y="3212543"/>
            <a:ext cx="7652971" cy="5609044"/>
            <a:chOff x="1267041" y="3212543"/>
            <a:chExt cx="7652971" cy="56090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041" y="3212543"/>
              <a:ext cx="7652971" cy="5609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3346" y="3330130"/>
            <a:ext cx="8558721" cy="5448917"/>
            <a:chOff x="9253346" y="3330130"/>
            <a:chExt cx="8558721" cy="544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3346" y="3330130"/>
              <a:ext cx="8558721" cy="54489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2414528" cy="774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7130" y="1984971"/>
            <a:ext cx="12285470" cy="7532529"/>
            <a:chOff x="4437130" y="1984971"/>
            <a:chExt cx="12285470" cy="75325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7130" y="1984971"/>
              <a:ext cx="12285470" cy="75325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3970756" cy="774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29769" y="1978548"/>
            <a:ext cx="12289494" cy="7534996"/>
            <a:chOff x="4429769" y="1978548"/>
            <a:chExt cx="12289494" cy="7534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9769" y="1978548"/>
              <a:ext cx="12289494" cy="75349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3484994" cy="774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49421" y="1998162"/>
            <a:ext cx="12257504" cy="7515382"/>
            <a:chOff x="4449421" y="1998162"/>
            <a:chExt cx="12257504" cy="75153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9421" y="1998162"/>
              <a:ext cx="12257504" cy="75153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3554337" cy="9381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3712" y="1985237"/>
            <a:ext cx="12285035" cy="7532262"/>
            <a:chOff x="4433712" y="1985237"/>
            <a:chExt cx="12285035" cy="75322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3712" y="1985237"/>
              <a:ext cx="12285035" cy="7532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4890241" cy="5764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1001" y="8953500"/>
            <a:ext cx="959854" cy="5846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5486" y="1379659"/>
            <a:ext cx="546072" cy="475432"/>
            <a:chOff x="715486" y="1379659"/>
            <a:chExt cx="546072" cy="4754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486" y="1422400"/>
              <a:ext cx="546072" cy="432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39036" y="6057900"/>
            <a:ext cx="5342964" cy="2827707"/>
            <a:chOff x="2063551" y="5969532"/>
            <a:chExt cx="5549231" cy="31400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3551" y="5969532"/>
              <a:ext cx="5549231" cy="31400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1800" y="1333500"/>
            <a:ext cx="3498546" cy="3567871"/>
            <a:chOff x="11055654" y="991242"/>
            <a:chExt cx="3556108" cy="38339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5654" y="991242"/>
              <a:ext cx="3556108" cy="38339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1800" y="5143500"/>
            <a:ext cx="3498546" cy="4357573"/>
            <a:chOff x="11055654" y="5184086"/>
            <a:chExt cx="3556108" cy="46825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5654" y="5184086"/>
              <a:ext cx="3556108" cy="46825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59989" y="2833689"/>
            <a:ext cx="1317067" cy="10602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59989" y="6835335"/>
            <a:ext cx="1224355" cy="519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55218" y="2552699"/>
            <a:ext cx="5326782" cy="2764719"/>
            <a:chOff x="2080358" y="2247313"/>
            <a:chExt cx="5532424" cy="30701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80358" y="2247313"/>
              <a:ext cx="5532424" cy="30701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05294" y="5361244"/>
            <a:ext cx="1797479" cy="529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64255" y="1392737"/>
            <a:ext cx="10357823" cy="9255789"/>
            <a:chOff x="7064255" y="1392737"/>
            <a:chExt cx="10357823" cy="9255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4255" y="1392737"/>
              <a:ext cx="10357823" cy="92557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02188"/>
            <a:ext cx="7258592" cy="3337346"/>
            <a:chOff x="0" y="-102188"/>
            <a:chExt cx="7258592" cy="3337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02188"/>
              <a:ext cx="7258592" cy="33373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1335" y="2179278"/>
            <a:ext cx="2431183" cy="8911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5617" y="1611214"/>
            <a:ext cx="542850" cy="7070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1675" y="2181576"/>
            <a:ext cx="2184450" cy="8884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68341" y="1611214"/>
            <a:ext cx="571422" cy="7070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9145" y="2181573"/>
            <a:ext cx="2290983" cy="891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11094" y="1611214"/>
            <a:ext cx="571422" cy="7070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3097" y="4325563"/>
            <a:ext cx="2466526" cy="1497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08811" y="3745677"/>
            <a:ext cx="571422" cy="7070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80116" y="4516039"/>
            <a:ext cx="2621516" cy="8789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51544" y="3745677"/>
            <a:ext cx="580946" cy="7070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08516" y="4325563"/>
            <a:ext cx="2543478" cy="14884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94230" y="3745677"/>
            <a:ext cx="580946" cy="707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39906" y="6685020"/>
            <a:ext cx="2608631" cy="14884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1716" y="6713592"/>
            <a:ext cx="1959650" cy="8217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68344" y="6047991"/>
            <a:ext cx="571422" cy="70701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73232" y="6685021"/>
            <a:ext cx="2618383" cy="8789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11087" y="6047991"/>
            <a:ext cx="580946" cy="7070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47526" y="8854545"/>
            <a:ext cx="2469278" cy="8816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33240" y="8227040"/>
            <a:ext cx="718032" cy="59046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28383" y="8883116"/>
            <a:ext cx="2184450" cy="8789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66478" y="8217516"/>
            <a:ext cx="791698" cy="70701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80859" y="8854545"/>
            <a:ext cx="2152745" cy="8789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09145" y="8217516"/>
            <a:ext cx="820270" cy="70701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625621" y="6047991"/>
            <a:ext cx="599993" cy="7070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20002" y="1011843"/>
            <a:ext cx="981933" cy="1071698"/>
            <a:chOff x="6620002" y="1011843"/>
            <a:chExt cx="981933" cy="10716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20002" y="1011843"/>
              <a:ext cx="981933" cy="107169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690522" y="1809538"/>
            <a:ext cx="2932628" cy="11888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94576" y="991783"/>
            <a:ext cx="2732024" cy="1544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07278"/>
            <a:ext cx="3297422" cy="6361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6246" y="1844057"/>
            <a:ext cx="1407995" cy="5562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9651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0199" y="2267545"/>
            <a:ext cx="6467255" cy="2508983"/>
            <a:chOff x="2080358" y="2267545"/>
            <a:chExt cx="6467255" cy="25089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0358" y="2267545"/>
              <a:ext cx="6467255" cy="25089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68000" y="1688441"/>
            <a:ext cx="6399539" cy="6166443"/>
            <a:chOff x="10943049" y="1688441"/>
            <a:chExt cx="6399539" cy="6166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3049" y="1688441"/>
              <a:ext cx="6399539" cy="6166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3691" y="5746196"/>
            <a:ext cx="6171429" cy="3126857"/>
            <a:chOff x="2143850" y="5746196"/>
            <a:chExt cx="6171429" cy="3126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3850" y="5746196"/>
              <a:ext cx="6171429" cy="31268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84381" y="8055077"/>
            <a:ext cx="5342901" cy="13079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3692" y="9060550"/>
            <a:ext cx="7834806" cy="5379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0200" y="4912776"/>
            <a:ext cx="7250396" cy="4839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61549" y="5484719"/>
            <a:ext cx="2670900" cy="5562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44683" y="1115865"/>
            <a:ext cx="2738186" cy="556243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8932449" y="3194156"/>
            <a:ext cx="1154396" cy="65575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7088906">
            <a:off x="8768888" y="6541623"/>
            <a:ext cx="1713842" cy="65575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16802"/>
            <a:ext cx="3297422" cy="636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5730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1800" y="6362700"/>
            <a:ext cx="5479386" cy="13546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7476" y="4724868"/>
            <a:ext cx="4893005" cy="483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2600" y="2184526"/>
            <a:ext cx="6171429" cy="2394217"/>
            <a:chOff x="2649735" y="2184526"/>
            <a:chExt cx="6171429" cy="23942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9735" y="2184526"/>
              <a:ext cx="6171429" cy="23942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3959" y="1481034"/>
            <a:ext cx="6171429" cy="4459178"/>
            <a:chOff x="11759217" y="1481034"/>
            <a:chExt cx="6171429" cy="44591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59217" y="1481034"/>
              <a:ext cx="6171429" cy="4459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2601" y="5432275"/>
            <a:ext cx="6019800" cy="3902225"/>
            <a:chOff x="2649735" y="5432275"/>
            <a:chExt cx="6171429" cy="45868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9735" y="5432275"/>
              <a:ext cx="6171429" cy="45868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8124" y="1798341"/>
            <a:ext cx="2186757" cy="5562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31790" y="5201687"/>
            <a:ext cx="2670900" cy="5562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39600" y="945525"/>
            <a:ext cx="2738186" cy="556243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8190902" y="2933700"/>
            <a:ext cx="1154396" cy="65575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7088906">
            <a:off x="8184348" y="5612332"/>
            <a:ext cx="1713842" cy="65575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67600" y="8854220"/>
            <a:ext cx="5448281" cy="876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8740"/>
            <a:ext cx="2129336" cy="5678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45911" cy="429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4317" y="1915372"/>
            <a:ext cx="1526014" cy="561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91903" y="2170413"/>
            <a:ext cx="10795497" cy="7392687"/>
            <a:chOff x="2533085" y="2052979"/>
            <a:chExt cx="10795497" cy="7392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3085" y="2052979"/>
              <a:ext cx="10795497" cy="7392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09429" y="2433338"/>
            <a:ext cx="2558789" cy="6992791"/>
            <a:chOff x="14009429" y="2433338"/>
            <a:chExt cx="2558789" cy="69927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09429" y="2433338"/>
              <a:ext cx="2558789" cy="69927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7282"/>
            <a:ext cx="4559269" cy="6566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962" y="1379659"/>
            <a:ext cx="495206" cy="464395"/>
            <a:chOff x="743962" y="1379659"/>
            <a:chExt cx="495206" cy="464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962" y="1379659"/>
              <a:ext cx="495206" cy="4643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088" y="2230998"/>
            <a:ext cx="1510062" cy="5516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088" y="3744409"/>
            <a:ext cx="2767443" cy="5516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040" y="7192615"/>
            <a:ext cx="1510062" cy="551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97077" y="7238328"/>
            <a:ext cx="2141636" cy="2467360"/>
            <a:chOff x="9645562" y="7238328"/>
            <a:chExt cx="2141636" cy="2467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5562" y="7238328"/>
              <a:ext cx="2141636" cy="2467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67800" y="2276711"/>
            <a:ext cx="8358231" cy="2218543"/>
            <a:chOff x="9400303" y="2276711"/>
            <a:chExt cx="8358231" cy="22185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0303" y="2276711"/>
              <a:ext cx="8358231" cy="2218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53600" y="5219700"/>
            <a:ext cx="2816220" cy="1387702"/>
            <a:chOff x="10379088" y="5142857"/>
            <a:chExt cx="2816220" cy="13877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9088" y="5142857"/>
              <a:ext cx="2816220" cy="1387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35000" y="4651148"/>
            <a:ext cx="3921887" cy="5140552"/>
            <a:chOff x="13836647" y="4609725"/>
            <a:chExt cx="3921887" cy="51405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6647" y="4609725"/>
              <a:ext cx="3921887" cy="514055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1600" y="1316801"/>
            <a:ext cx="3531242" cy="5813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7912" y="1753914"/>
            <a:ext cx="3632072" cy="4721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1600" y="2801226"/>
            <a:ext cx="7170079" cy="679381"/>
            <a:chOff x="1651085" y="2801226"/>
            <a:chExt cx="7170079" cy="679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1085" y="2801226"/>
              <a:ext cx="7170079" cy="679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1600" y="4198260"/>
            <a:ext cx="6628152" cy="2976277"/>
            <a:chOff x="1651085" y="4198260"/>
            <a:chExt cx="6628152" cy="29762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1085" y="4198260"/>
              <a:ext cx="6628152" cy="29762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1600" y="7648221"/>
            <a:ext cx="6171429" cy="1978401"/>
            <a:chOff x="1651085" y="7648221"/>
            <a:chExt cx="6171429" cy="19784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1085" y="7648221"/>
              <a:ext cx="6171429" cy="197840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63338" y="8548991"/>
            <a:ext cx="3502224" cy="5892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29137" y="2230998"/>
            <a:ext cx="1510062" cy="5516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14088" y="4464982"/>
            <a:ext cx="1630243" cy="565766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 rot="5400000">
            <a:off x="5598472" y="3457291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 rot="5400000">
            <a:off x="5598472" y="7065005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077200" y="9012141"/>
            <a:ext cx="1114022" cy="46322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5400000">
            <a:off x="15337323" y="4203697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 rot="10800000">
            <a:off x="12842552" y="5617593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Object 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2786" y="1420610"/>
            <a:ext cx="596510" cy="415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0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7282"/>
            <a:ext cx="5583670" cy="650203"/>
          </a:xfrm>
          <a:prstGeom prst="rect">
            <a:avLst/>
          </a:prstGeom>
        </p:spPr>
      </p:pic>
      <p:grpSp>
        <p:nvGrpSpPr>
          <p:cNvPr id="33" name="그룹 1002"/>
          <p:cNvGrpSpPr/>
          <p:nvPr/>
        </p:nvGrpSpPr>
        <p:grpSpPr>
          <a:xfrm>
            <a:off x="743962" y="1379659"/>
            <a:ext cx="495206" cy="464395"/>
            <a:chOff x="743962" y="1379659"/>
            <a:chExt cx="495206" cy="464395"/>
          </a:xfrm>
        </p:grpSpPr>
        <p:pic>
          <p:nvPicPr>
            <p:cNvPr id="38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962" y="1379659"/>
              <a:ext cx="495206" cy="464395"/>
            </a:xfrm>
            <a:prstGeom prst="rect">
              <a:avLst/>
            </a:prstGeom>
          </p:spPr>
        </p:pic>
      </p:grpSp>
      <p:pic>
        <p:nvPicPr>
          <p:cNvPr id="39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993" y="4686300"/>
            <a:ext cx="2819347" cy="551605"/>
          </a:xfrm>
          <a:prstGeom prst="rect">
            <a:avLst/>
          </a:prstGeom>
        </p:spPr>
      </p:pic>
      <p:pic>
        <p:nvPicPr>
          <p:cNvPr id="40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4993" y="1931497"/>
            <a:ext cx="1510062" cy="551605"/>
          </a:xfrm>
          <a:prstGeom prst="rect">
            <a:avLst/>
          </a:prstGeom>
        </p:spPr>
      </p:pic>
      <p:grpSp>
        <p:nvGrpSpPr>
          <p:cNvPr id="42" name="그룹 1003"/>
          <p:cNvGrpSpPr/>
          <p:nvPr/>
        </p:nvGrpSpPr>
        <p:grpSpPr>
          <a:xfrm>
            <a:off x="742784" y="2406150"/>
            <a:ext cx="7105815" cy="2338547"/>
            <a:chOff x="742785" y="2406150"/>
            <a:chExt cx="7800820" cy="2496723"/>
          </a:xfrm>
        </p:grpSpPr>
        <p:pic>
          <p:nvPicPr>
            <p:cNvPr id="43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785" y="2406150"/>
              <a:ext cx="7800820" cy="2496723"/>
            </a:xfrm>
            <a:prstGeom prst="rect">
              <a:avLst/>
            </a:prstGeom>
          </p:spPr>
        </p:pic>
      </p:grpSp>
      <p:grpSp>
        <p:nvGrpSpPr>
          <p:cNvPr id="46" name="그룹 1005"/>
          <p:cNvGrpSpPr/>
          <p:nvPr/>
        </p:nvGrpSpPr>
        <p:grpSpPr>
          <a:xfrm>
            <a:off x="9864156" y="1585745"/>
            <a:ext cx="6171429" cy="2207749"/>
            <a:chOff x="9864156" y="1585745"/>
            <a:chExt cx="6171429" cy="2207749"/>
          </a:xfrm>
        </p:grpSpPr>
        <p:pic>
          <p:nvPicPr>
            <p:cNvPr id="47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4156" y="1585745"/>
              <a:ext cx="6171429" cy="2207749"/>
            </a:xfrm>
            <a:prstGeom prst="rect">
              <a:avLst/>
            </a:prstGeom>
          </p:spPr>
        </p:pic>
      </p:grpSp>
      <p:grpSp>
        <p:nvGrpSpPr>
          <p:cNvPr id="48" name="그룹 1006"/>
          <p:cNvGrpSpPr/>
          <p:nvPr/>
        </p:nvGrpSpPr>
        <p:grpSpPr>
          <a:xfrm>
            <a:off x="9864156" y="3793494"/>
            <a:ext cx="7347644" cy="1976263"/>
            <a:chOff x="9864156" y="3793494"/>
            <a:chExt cx="7347644" cy="1976263"/>
          </a:xfrm>
        </p:grpSpPr>
        <p:pic>
          <p:nvPicPr>
            <p:cNvPr id="49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4156" y="3793494"/>
              <a:ext cx="7347644" cy="1976263"/>
            </a:xfrm>
            <a:prstGeom prst="rect">
              <a:avLst/>
            </a:prstGeom>
          </p:spPr>
        </p:pic>
      </p:grpSp>
      <p:grpSp>
        <p:nvGrpSpPr>
          <p:cNvPr id="50" name="그룹 1007"/>
          <p:cNvGrpSpPr/>
          <p:nvPr/>
        </p:nvGrpSpPr>
        <p:grpSpPr>
          <a:xfrm>
            <a:off x="9864156" y="6003012"/>
            <a:ext cx="7127138" cy="3955060"/>
            <a:chOff x="9864156" y="6003012"/>
            <a:chExt cx="7127138" cy="3955060"/>
          </a:xfrm>
        </p:grpSpPr>
        <p:pic>
          <p:nvPicPr>
            <p:cNvPr id="51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4156" y="6003012"/>
              <a:ext cx="7127138" cy="395506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09438" y="5144753"/>
            <a:ext cx="7367762" cy="2483504"/>
            <a:chOff x="709438" y="5555596"/>
            <a:chExt cx="7984658" cy="2649179"/>
          </a:xfrm>
        </p:grpSpPr>
        <p:grpSp>
          <p:nvGrpSpPr>
            <p:cNvPr id="44" name="그룹 1004"/>
            <p:cNvGrpSpPr/>
            <p:nvPr/>
          </p:nvGrpSpPr>
          <p:grpSpPr>
            <a:xfrm>
              <a:off x="870705" y="5574643"/>
              <a:ext cx="7728184" cy="2630132"/>
              <a:chOff x="870705" y="5574643"/>
              <a:chExt cx="7728184" cy="2630132"/>
            </a:xfrm>
          </p:grpSpPr>
          <p:pic>
            <p:nvPicPr>
              <p:cNvPr id="45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0705" y="5574643"/>
                <a:ext cx="7728184" cy="2630132"/>
              </a:xfrm>
              <a:prstGeom prst="rect">
                <a:avLst/>
              </a:prstGeom>
            </p:spPr>
          </p:pic>
        </p:grpSp>
        <p:grpSp>
          <p:nvGrpSpPr>
            <p:cNvPr id="52" name="그룹 1008"/>
            <p:cNvGrpSpPr/>
            <p:nvPr/>
          </p:nvGrpSpPr>
          <p:grpSpPr>
            <a:xfrm>
              <a:off x="709438" y="5555596"/>
              <a:ext cx="7984658" cy="894832"/>
              <a:chOff x="709438" y="5555596"/>
              <a:chExt cx="7984658" cy="894832"/>
            </a:xfrm>
          </p:grpSpPr>
          <p:pic>
            <p:nvPicPr>
              <p:cNvPr id="53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9438" y="5555596"/>
                <a:ext cx="7984658" cy="894832"/>
              </a:xfrm>
              <a:prstGeom prst="rect">
                <a:avLst/>
              </a:prstGeom>
            </p:spPr>
          </p:pic>
        </p:grpSp>
      </p:grpSp>
      <p:grpSp>
        <p:nvGrpSpPr>
          <p:cNvPr id="54" name="그룹 1009"/>
          <p:cNvGrpSpPr/>
          <p:nvPr/>
        </p:nvGrpSpPr>
        <p:grpSpPr>
          <a:xfrm>
            <a:off x="9984868" y="6511818"/>
            <a:ext cx="7088299" cy="562563"/>
            <a:chOff x="9984868" y="6511818"/>
            <a:chExt cx="7088299" cy="562563"/>
          </a:xfrm>
        </p:grpSpPr>
        <p:pic>
          <p:nvPicPr>
            <p:cNvPr id="55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4868" y="6511818"/>
              <a:ext cx="7088299" cy="562563"/>
            </a:xfrm>
            <a:prstGeom prst="rect">
              <a:avLst/>
            </a:prstGeom>
          </p:spPr>
        </p:pic>
      </p:grpSp>
      <p:pic>
        <p:nvPicPr>
          <p:cNvPr id="56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54913" y="3179845"/>
            <a:ext cx="2316500" cy="553985"/>
          </a:xfrm>
          <a:prstGeom prst="rect">
            <a:avLst/>
          </a:prstGeom>
        </p:spPr>
      </p:pic>
      <p:pic>
        <p:nvPicPr>
          <p:cNvPr id="57" name="Object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20824" y="5957299"/>
            <a:ext cx="1510062" cy="551605"/>
          </a:xfrm>
          <a:prstGeom prst="rect">
            <a:avLst/>
          </a:prstGeom>
        </p:spPr>
      </p:pic>
      <p:grpSp>
        <p:nvGrpSpPr>
          <p:cNvPr id="58" name="그룹 1010"/>
          <p:cNvGrpSpPr/>
          <p:nvPr/>
        </p:nvGrpSpPr>
        <p:grpSpPr>
          <a:xfrm>
            <a:off x="5257800" y="7734301"/>
            <a:ext cx="3281300" cy="2362200"/>
            <a:chOff x="6570349" y="8656064"/>
            <a:chExt cx="2105314" cy="1444681"/>
          </a:xfrm>
        </p:grpSpPr>
        <p:pic>
          <p:nvPicPr>
            <p:cNvPr id="59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0349" y="8656064"/>
              <a:ext cx="2105314" cy="1444681"/>
            </a:xfrm>
            <a:prstGeom prst="rect">
              <a:avLst/>
            </a:prstGeom>
          </p:spPr>
        </p:pic>
      </p:grpSp>
      <p:pic>
        <p:nvPicPr>
          <p:cNvPr id="61" name="Object 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2786" y="1420610"/>
            <a:ext cx="595730" cy="415225"/>
          </a:xfrm>
          <a:prstGeom prst="rect">
            <a:avLst/>
          </a:prstGeom>
        </p:spPr>
      </p:pic>
      <p:sp>
        <p:nvSpPr>
          <p:cNvPr id="62" name="오른쪽 화살표 61"/>
          <p:cNvSpPr/>
          <p:nvPr/>
        </p:nvSpPr>
        <p:spPr>
          <a:xfrm rot="18385758">
            <a:off x="8791665" y="4493365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 rot="10800000">
            <a:off x="8915401" y="8724900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Object 1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9637" y="7429500"/>
            <a:ext cx="6623072" cy="513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0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7282"/>
            <a:ext cx="4559269" cy="656679"/>
          </a:xfrm>
          <a:prstGeom prst="rect">
            <a:avLst/>
          </a:prstGeom>
        </p:spPr>
      </p:pic>
      <p:grpSp>
        <p:nvGrpSpPr>
          <p:cNvPr id="33" name="그룹 1002"/>
          <p:cNvGrpSpPr/>
          <p:nvPr/>
        </p:nvGrpSpPr>
        <p:grpSpPr>
          <a:xfrm>
            <a:off x="743962" y="1379659"/>
            <a:ext cx="495206" cy="464395"/>
            <a:chOff x="743962" y="1379659"/>
            <a:chExt cx="495206" cy="464395"/>
          </a:xfrm>
        </p:grpSpPr>
        <p:pic>
          <p:nvPicPr>
            <p:cNvPr id="38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962" y="1379659"/>
              <a:ext cx="495206" cy="464395"/>
            </a:xfrm>
            <a:prstGeom prst="rect">
              <a:avLst/>
            </a:prstGeom>
          </p:spPr>
        </p:pic>
      </p:grpSp>
      <p:pic>
        <p:nvPicPr>
          <p:cNvPr id="39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263" y="2214966"/>
            <a:ext cx="2819347" cy="551605"/>
          </a:xfrm>
          <a:prstGeom prst="rect">
            <a:avLst/>
          </a:prstGeom>
        </p:spPr>
      </p:pic>
      <p:pic>
        <p:nvPicPr>
          <p:cNvPr id="40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192" y="7843252"/>
            <a:ext cx="6623072" cy="513386"/>
          </a:xfrm>
          <a:prstGeom prst="rect">
            <a:avLst/>
          </a:prstGeom>
        </p:spPr>
      </p:pic>
      <p:grpSp>
        <p:nvGrpSpPr>
          <p:cNvPr id="41" name="그룹 1003"/>
          <p:cNvGrpSpPr/>
          <p:nvPr/>
        </p:nvGrpSpPr>
        <p:grpSpPr>
          <a:xfrm>
            <a:off x="9864156" y="1585745"/>
            <a:ext cx="6171429" cy="2207749"/>
            <a:chOff x="9864156" y="1585745"/>
            <a:chExt cx="6171429" cy="2207749"/>
          </a:xfrm>
        </p:grpSpPr>
        <p:pic>
          <p:nvPicPr>
            <p:cNvPr id="42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4156" y="1585745"/>
              <a:ext cx="6171429" cy="2207749"/>
            </a:xfrm>
            <a:prstGeom prst="rect">
              <a:avLst/>
            </a:prstGeom>
          </p:spPr>
        </p:pic>
      </p:grpSp>
      <p:grpSp>
        <p:nvGrpSpPr>
          <p:cNvPr id="43" name="그룹 1004"/>
          <p:cNvGrpSpPr/>
          <p:nvPr/>
        </p:nvGrpSpPr>
        <p:grpSpPr>
          <a:xfrm>
            <a:off x="9864156" y="3793494"/>
            <a:ext cx="7347644" cy="1976263"/>
            <a:chOff x="9864156" y="3793494"/>
            <a:chExt cx="7347644" cy="1976263"/>
          </a:xfrm>
        </p:grpSpPr>
        <p:pic>
          <p:nvPicPr>
            <p:cNvPr id="44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4156" y="3793494"/>
              <a:ext cx="7347644" cy="1976263"/>
            </a:xfrm>
            <a:prstGeom prst="rect">
              <a:avLst/>
            </a:prstGeom>
          </p:spPr>
        </p:pic>
      </p:grpSp>
      <p:pic>
        <p:nvPicPr>
          <p:cNvPr id="45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54913" y="3179845"/>
            <a:ext cx="2316500" cy="553985"/>
          </a:xfrm>
          <a:prstGeom prst="rect">
            <a:avLst/>
          </a:prstGeom>
        </p:spPr>
      </p:pic>
      <p:pic>
        <p:nvPicPr>
          <p:cNvPr id="46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89871" y="6165383"/>
            <a:ext cx="1510062" cy="551605"/>
          </a:xfrm>
          <a:prstGeom prst="rect">
            <a:avLst/>
          </a:prstGeom>
        </p:spPr>
      </p:pic>
      <p:grpSp>
        <p:nvGrpSpPr>
          <p:cNvPr id="47" name="그룹 1005"/>
          <p:cNvGrpSpPr/>
          <p:nvPr/>
        </p:nvGrpSpPr>
        <p:grpSpPr>
          <a:xfrm>
            <a:off x="990976" y="2689620"/>
            <a:ext cx="7600519" cy="5056959"/>
            <a:chOff x="990976" y="2689620"/>
            <a:chExt cx="7600519" cy="5056959"/>
          </a:xfrm>
        </p:grpSpPr>
        <p:pic>
          <p:nvPicPr>
            <p:cNvPr id="48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976" y="2689620"/>
              <a:ext cx="7600519" cy="5056959"/>
            </a:xfrm>
            <a:prstGeom prst="rect">
              <a:avLst/>
            </a:prstGeom>
          </p:spPr>
        </p:pic>
      </p:grpSp>
      <p:grpSp>
        <p:nvGrpSpPr>
          <p:cNvPr id="49" name="그룹 1006"/>
          <p:cNvGrpSpPr/>
          <p:nvPr/>
        </p:nvGrpSpPr>
        <p:grpSpPr>
          <a:xfrm>
            <a:off x="9664401" y="6640037"/>
            <a:ext cx="7857753" cy="1770102"/>
            <a:chOff x="9664401" y="6640037"/>
            <a:chExt cx="7857753" cy="1770102"/>
          </a:xfrm>
        </p:grpSpPr>
        <p:pic>
          <p:nvPicPr>
            <p:cNvPr id="50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4401" y="6640037"/>
              <a:ext cx="7857753" cy="1770102"/>
            </a:xfrm>
            <a:prstGeom prst="rect">
              <a:avLst/>
            </a:prstGeom>
          </p:spPr>
        </p:pic>
      </p:grpSp>
      <p:pic>
        <p:nvPicPr>
          <p:cNvPr id="51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74192" y="5474563"/>
            <a:ext cx="7028643" cy="484815"/>
          </a:xfrm>
          <a:prstGeom prst="rect">
            <a:avLst/>
          </a:prstGeom>
        </p:spPr>
      </p:pic>
      <p:grpSp>
        <p:nvGrpSpPr>
          <p:cNvPr id="52" name="그룹 1007"/>
          <p:cNvGrpSpPr/>
          <p:nvPr/>
        </p:nvGrpSpPr>
        <p:grpSpPr>
          <a:xfrm>
            <a:off x="4935824" y="8270674"/>
            <a:ext cx="4446252" cy="1812275"/>
            <a:chOff x="4935824" y="8270674"/>
            <a:chExt cx="4446252" cy="1812275"/>
          </a:xfrm>
        </p:grpSpPr>
        <p:pic>
          <p:nvPicPr>
            <p:cNvPr id="53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35824" y="8270674"/>
              <a:ext cx="4446252" cy="1812275"/>
            </a:xfrm>
            <a:prstGeom prst="rect">
              <a:avLst/>
            </a:prstGeom>
          </p:spPr>
        </p:pic>
      </p:grpSp>
      <p:pic>
        <p:nvPicPr>
          <p:cNvPr id="56" name="Object 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2786" y="1420610"/>
            <a:ext cx="603168" cy="415225"/>
          </a:xfrm>
          <a:prstGeom prst="rect">
            <a:avLst/>
          </a:prstGeom>
        </p:spPr>
      </p:pic>
      <p:sp>
        <p:nvSpPr>
          <p:cNvPr id="57" name="오른쪽 화살표 56"/>
          <p:cNvSpPr/>
          <p:nvPr/>
        </p:nvSpPr>
        <p:spPr>
          <a:xfrm rot="18795122">
            <a:off x="9058708" y="2412754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 rot="10800000">
            <a:off x="9199871" y="8618446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5130050" cy="5709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45834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152" y="2259843"/>
            <a:ext cx="15277996" cy="7677193"/>
            <a:chOff x="2137501" y="2152406"/>
            <a:chExt cx="15277996" cy="76771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7501" y="2152406"/>
              <a:ext cx="15277996" cy="76771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0200" y="1925862"/>
            <a:ext cx="2732405" cy="5611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01842" y="2588125"/>
            <a:ext cx="5536291" cy="4839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01842" y="3620115"/>
            <a:ext cx="5719358" cy="483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13557" y="8571401"/>
            <a:ext cx="1434081" cy="561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01600" y="8295623"/>
            <a:ext cx="980618" cy="551556"/>
            <a:chOff x="13866731" y="8139216"/>
            <a:chExt cx="1170569" cy="6038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pic>
        <p:nvPicPr>
          <p:cNvPr id="21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4883" y="5204228"/>
            <a:ext cx="2218890" cy="561128"/>
          </a:xfrm>
          <a:prstGeom prst="rect">
            <a:avLst/>
          </a:prstGeom>
        </p:spPr>
      </p:pic>
      <p:grpSp>
        <p:nvGrpSpPr>
          <p:cNvPr id="24" name="그룹 1004"/>
          <p:cNvGrpSpPr/>
          <p:nvPr/>
        </p:nvGrpSpPr>
        <p:grpSpPr>
          <a:xfrm rot="5400000">
            <a:off x="4820209" y="4819091"/>
            <a:ext cx="1020963" cy="450581"/>
            <a:chOff x="5374652" y="8831585"/>
            <a:chExt cx="1579273" cy="603840"/>
          </a:xfrm>
        </p:grpSpPr>
        <p:pic>
          <p:nvPicPr>
            <p:cNvPr id="25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sp>
        <p:nvSpPr>
          <p:cNvPr id="26" name="굽은 화살표 25"/>
          <p:cNvSpPr/>
          <p:nvPr/>
        </p:nvSpPr>
        <p:spPr>
          <a:xfrm flipV="1">
            <a:off x="5105400" y="8604088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11468" y="8192625"/>
            <a:ext cx="5161396" cy="4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46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3968898" cy="585946"/>
          </a:xfrm>
          <a:prstGeom prst="rect">
            <a:avLst/>
          </a:prstGeom>
        </p:spPr>
      </p:pic>
      <p:pic>
        <p:nvPicPr>
          <p:cNvPr id="47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73616" y="5655050"/>
            <a:ext cx="2218938" cy="561128"/>
          </a:xfrm>
          <a:prstGeom prst="rect">
            <a:avLst/>
          </a:prstGeom>
        </p:spPr>
      </p:pic>
      <p:grpSp>
        <p:nvGrpSpPr>
          <p:cNvPr id="48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49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51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50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96510" cy="415225"/>
            </a:xfrm>
            <a:prstGeom prst="rect">
              <a:avLst/>
            </a:prstGeom>
          </p:spPr>
        </p:pic>
      </p:grpSp>
      <p:grpSp>
        <p:nvGrpSpPr>
          <p:cNvPr id="52" name="그룹 1003"/>
          <p:cNvGrpSpPr/>
          <p:nvPr/>
        </p:nvGrpSpPr>
        <p:grpSpPr>
          <a:xfrm>
            <a:off x="10897371" y="6150196"/>
            <a:ext cx="6171429" cy="1549241"/>
            <a:chOff x="10377394" y="2208111"/>
            <a:chExt cx="6171429" cy="1549241"/>
          </a:xfrm>
        </p:grpSpPr>
        <p:pic>
          <p:nvPicPr>
            <p:cNvPr id="53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7394" y="2208111"/>
              <a:ext cx="6171429" cy="1549241"/>
            </a:xfrm>
            <a:prstGeom prst="rect">
              <a:avLst/>
            </a:prstGeom>
          </p:spPr>
        </p:pic>
      </p:grpSp>
      <p:grpSp>
        <p:nvGrpSpPr>
          <p:cNvPr id="54" name="그룹 1004"/>
          <p:cNvGrpSpPr/>
          <p:nvPr/>
        </p:nvGrpSpPr>
        <p:grpSpPr>
          <a:xfrm>
            <a:off x="1907440" y="3075300"/>
            <a:ext cx="8006925" cy="1769813"/>
            <a:chOff x="1552392" y="3075300"/>
            <a:chExt cx="8006925" cy="1769813"/>
          </a:xfrm>
        </p:grpSpPr>
        <p:pic>
          <p:nvPicPr>
            <p:cNvPr id="5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2392" y="3075300"/>
              <a:ext cx="8006925" cy="1769813"/>
            </a:xfrm>
            <a:prstGeom prst="rect">
              <a:avLst/>
            </a:prstGeom>
          </p:spPr>
        </p:pic>
      </p:grpSp>
      <p:grpSp>
        <p:nvGrpSpPr>
          <p:cNvPr id="56" name="그룹 1005"/>
          <p:cNvGrpSpPr/>
          <p:nvPr/>
        </p:nvGrpSpPr>
        <p:grpSpPr>
          <a:xfrm>
            <a:off x="2006134" y="6815329"/>
            <a:ext cx="7841708" cy="1909571"/>
            <a:chOff x="1651086" y="5954810"/>
            <a:chExt cx="7841708" cy="1909571"/>
          </a:xfrm>
        </p:grpSpPr>
        <p:pic>
          <p:nvPicPr>
            <p:cNvPr id="57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1086" y="5954810"/>
              <a:ext cx="7841708" cy="1909571"/>
            </a:xfrm>
            <a:prstGeom prst="rect">
              <a:avLst/>
            </a:prstGeom>
          </p:spPr>
        </p:pic>
      </p:grpSp>
      <p:grpSp>
        <p:nvGrpSpPr>
          <p:cNvPr id="58" name="그룹 1006"/>
          <p:cNvGrpSpPr/>
          <p:nvPr/>
        </p:nvGrpSpPr>
        <p:grpSpPr>
          <a:xfrm>
            <a:off x="10468336" y="1085497"/>
            <a:ext cx="5431512" cy="3677003"/>
            <a:chOff x="11350659" y="4267976"/>
            <a:chExt cx="5431512" cy="3677003"/>
          </a:xfrm>
        </p:grpSpPr>
        <p:pic>
          <p:nvPicPr>
            <p:cNvPr id="59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0659" y="4267976"/>
              <a:ext cx="5431512" cy="3677003"/>
            </a:xfrm>
            <a:prstGeom prst="rect">
              <a:avLst/>
            </a:prstGeom>
          </p:spPr>
        </p:pic>
      </p:grpSp>
      <p:grpSp>
        <p:nvGrpSpPr>
          <p:cNvPr id="60" name="그룹 1007"/>
          <p:cNvGrpSpPr/>
          <p:nvPr/>
        </p:nvGrpSpPr>
        <p:grpSpPr>
          <a:xfrm>
            <a:off x="11526605" y="8286851"/>
            <a:ext cx="5015050" cy="1389304"/>
            <a:chOff x="11558890" y="8568527"/>
            <a:chExt cx="5015050" cy="1389304"/>
          </a:xfrm>
        </p:grpSpPr>
        <p:pic>
          <p:nvPicPr>
            <p:cNvPr id="61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8890" y="8568527"/>
              <a:ext cx="5015050" cy="1389304"/>
            </a:xfrm>
            <a:prstGeom prst="rect">
              <a:avLst/>
            </a:prstGeom>
          </p:spPr>
        </p:pic>
      </p:grpSp>
      <p:pic>
        <p:nvPicPr>
          <p:cNvPr id="62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60421" y="2412839"/>
            <a:ext cx="3525786" cy="561128"/>
          </a:xfrm>
          <a:prstGeom prst="rect">
            <a:avLst/>
          </a:prstGeom>
        </p:spPr>
      </p:pic>
      <p:pic>
        <p:nvPicPr>
          <p:cNvPr id="63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60421" y="6150196"/>
            <a:ext cx="2218890" cy="561128"/>
          </a:xfrm>
          <a:prstGeom prst="rect">
            <a:avLst/>
          </a:prstGeom>
        </p:spPr>
      </p:pic>
      <p:grpSp>
        <p:nvGrpSpPr>
          <p:cNvPr id="64" name="그룹 1009"/>
          <p:cNvGrpSpPr/>
          <p:nvPr/>
        </p:nvGrpSpPr>
        <p:grpSpPr>
          <a:xfrm>
            <a:off x="2006134" y="3513894"/>
            <a:ext cx="6171429" cy="892626"/>
            <a:chOff x="1651086" y="3513894"/>
            <a:chExt cx="6171429" cy="892626"/>
          </a:xfrm>
        </p:grpSpPr>
        <p:pic>
          <p:nvPicPr>
            <p:cNvPr id="65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1086" y="3513894"/>
              <a:ext cx="6171429" cy="892626"/>
            </a:xfrm>
            <a:prstGeom prst="rect">
              <a:avLst/>
            </a:prstGeom>
          </p:spPr>
        </p:pic>
      </p:grpSp>
      <p:grpSp>
        <p:nvGrpSpPr>
          <p:cNvPr id="66" name="그룹 1010"/>
          <p:cNvGrpSpPr/>
          <p:nvPr/>
        </p:nvGrpSpPr>
        <p:grpSpPr>
          <a:xfrm>
            <a:off x="2156610" y="7133663"/>
            <a:ext cx="6171429" cy="892626"/>
            <a:chOff x="1801562" y="6273144"/>
            <a:chExt cx="6171429" cy="892626"/>
          </a:xfrm>
        </p:grpSpPr>
        <p:pic>
          <p:nvPicPr>
            <p:cNvPr id="67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1562" y="6273144"/>
              <a:ext cx="6171429" cy="892626"/>
            </a:xfrm>
            <a:prstGeom prst="rect">
              <a:avLst/>
            </a:prstGeom>
          </p:spPr>
        </p:pic>
      </p:grpSp>
      <p:pic>
        <p:nvPicPr>
          <p:cNvPr id="68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53049" y="4517411"/>
            <a:ext cx="6145253" cy="937977"/>
          </a:xfrm>
          <a:prstGeom prst="rect">
            <a:avLst/>
          </a:prstGeom>
        </p:spPr>
      </p:pic>
      <p:pic>
        <p:nvPicPr>
          <p:cNvPr id="69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66516" y="8192625"/>
            <a:ext cx="5161396" cy="464939"/>
          </a:xfrm>
          <a:prstGeom prst="rect">
            <a:avLst/>
          </a:prstGeom>
        </p:spPr>
      </p:pic>
      <p:sp>
        <p:nvSpPr>
          <p:cNvPr id="70" name="굽은 화살표 69"/>
          <p:cNvSpPr/>
          <p:nvPr/>
        </p:nvSpPr>
        <p:spPr>
          <a:xfrm rot="5400000" flipV="1">
            <a:off x="8639014" y="1963891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1" name="그룹 1004"/>
          <p:cNvGrpSpPr/>
          <p:nvPr/>
        </p:nvGrpSpPr>
        <p:grpSpPr>
          <a:xfrm rot="5400000">
            <a:off x="5625711" y="5881186"/>
            <a:ext cx="1020963" cy="450581"/>
            <a:chOff x="5374652" y="8831585"/>
            <a:chExt cx="1579273" cy="603840"/>
          </a:xfrm>
        </p:grpSpPr>
        <p:pic>
          <p:nvPicPr>
            <p:cNvPr id="72" name="Object 1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 rot="3381698">
            <a:off x="9821866" y="6442525"/>
            <a:ext cx="980618" cy="551556"/>
            <a:chOff x="13866731" y="8139216"/>
            <a:chExt cx="1170569" cy="603840"/>
          </a:xfrm>
        </p:grpSpPr>
        <p:pic>
          <p:nvPicPr>
            <p:cNvPr id="74" name="Object 2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grpSp>
        <p:nvGrpSpPr>
          <p:cNvPr id="75" name="그룹 1004"/>
          <p:cNvGrpSpPr/>
          <p:nvPr/>
        </p:nvGrpSpPr>
        <p:grpSpPr>
          <a:xfrm rot="5400000">
            <a:off x="15321847" y="7892506"/>
            <a:ext cx="614594" cy="450581"/>
            <a:chOff x="5374652" y="8831585"/>
            <a:chExt cx="1579273" cy="603840"/>
          </a:xfrm>
        </p:grpSpPr>
        <p:pic>
          <p:nvPicPr>
            <p:cNvPr id="76" name="Object 1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grpSp>
        <p:nvGrpSpPr>
          <p:cNvPr id="77" name="그룹 1006"/>
          <p:cNvGrpSpPr/>
          <p:nvPr/>
        </p:nvGrpSpPr>
        <p:grpSpPr>
          <a:xfrm>
            <a:off x="12990193" y="4593519"/>
            <a:ext cx="494359" cy="503187"/>
            <a:chOff x="14355164" y="6036023"/>
            <a:chExt cx="494359" cy="503187"/>
          </a:xfrm>
        </p:grpSpPr>
        <p:pic>
          <p:nvPicPr>
            <p:cNvPr id="78" name="Object 2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55164" y="6036023"/>
              <a:ext cx="494359" cy="503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57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70137"/>
            <a:ext cx="4412917" cy="6393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9458" y="6809925"/>
            <a:ext cx="1952147" cy="611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9573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600" y="2836204"/>
            <a:ext cx="8919060" cy="2306654"/>
            <a:chOff x="1709701" y="2836204"/>
            <a:chExt cx="8919060" cy="23066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9701" y="2836204"/>
              <a:ext cx="8919060" cy="23066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0648" y="6653495"/>
            <a:ext cx="8660462" cy="2489000"/>
            <a:chOff x="1728749" y="6653495"/>
            <a:chExt cx="8660462" cy="2489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8749" y="6653495"/>
              <a:ext cx="8660462" cy="2489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27467" y="2335853"/>
            <a:ext cx="5379040" cy="3954925"/>
            <a:chOff x="11912823" y="2133710"/>
            <a:chExt cx="5379040" cy="3954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12823" y="2133710"/>
              <a:ext cx="5379040" cy="3954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69808" y="6238166"/>
            <a:ext cx="494359" cy="503187"/>
            <a:chOff x="14355164" y="6036023"/>
            <a:chExt cx="494359" cy="5031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55164" y="6036023"/>
              <a:ext cx="494359" cy="5031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76986" y="2358963"/>
            <a:ext cx="3758433" cy="5611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96034" y="6176258"/>
            <a:ext cx="2218890" cy="5611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8765" y="5045715"/>
            <a:ext cx="5133034" cy="9379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88765" y="8724506"/>
            <a:ext cx="5580081" cy="464939"/>
          </a:xfrm>
          <a:prstGeom prst="rect">
            <a:avLst/>
          </a:prstGeom>
        </p:spPr>
      </p:pic>
      <p:grpSp>
        <p:nvGrpSpPr>
          <p:cNvPr id="27" name="그룹 1005"/>
          <p:cNvGrpSpPr/>
          <p:nvPr/>
        </p:nvGrpSpPr>
        <p:grpSpPr>
          <a:xfrm rot="16200000">
            <a:off x="10302759" y="4037537"/>
            <a:ext cx="980618" cy="551556"/>
            <a:chOff x="13866731" y="8139216"/>
            <a:chExt cx="1170569" cy="603840"/>
          </a:xfrm>
        </p:grpSpPr>
        <p:pic>
          <p:nvPicPr>
            <p:cNvPr id="28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grpSp>
        <p:nvGrpSpPr>
          <p:cNvPr id="29" name="그룹 1004"/>
          <p:cNvGrpSpPr/>
          <p:nvPr/>
        </p:nvGrpSpPr>
        <p:grpSpPr>
          <a:xfrm rot="5400000">
            <a:off x="3993484" y="5276655"/>
            <a:ext cx="1020963" cy="450581"/>
            <a:chOff x="5374652" y="8831585"/>
            <a:chExt cx="1579273" cy="603840"/>
          </a:xfrm>
        </p:grpSpPr>
        <p:pic>
          <p:nvPicPr>
            <p:cNvPr id="30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76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4213822" cy="5631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1736" y="3933302"/>
            <a:ext cx="3652100" cy="561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603168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8451" y="4484146"/>
            <a:ext cx="12852266" cy="1705317"/>
            <a:chOff x="1758451" y="4484146"/>
            <a:chExt cx="12852266" cy="1705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451" y="4484146"/>
              <a:ext cx="12852266" cy="1705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4524" y="7530150"/>
            <a:ext cx="13444048" cy="1783838"/>
            <a:chOff x="1584524" y="7530150"/>
            <a:chExt cx="13444048" cy="17838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4524" y="7530150"/>
              <a:ext cx="13444048" cy="17838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7143" y="1659332"/>
            <a:ext cx="6171429" cy="1698913"/>
            <a:chOff x="8857143" y="1659332"/>
            <a:chExt cx="6171429" cy="16989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7143" y="1659332"/>
              <a:ext cx="6171429" cy="16989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01738" y="7055496"/>
            <a:ext cx="2218890" cy="5611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05725" y="8974839"/>
            <a:ext cx="5399024" cy="4649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71152" y="5760475"/>
            <a:ext cx="6189262" cy="9379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10717" y="3038298"/>
            <a:ext cx="1952147" cy="611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16358" y="2697912"/>
            <a:ext cx="494359" cy="503187"/>
            <a:chOff x="14363538" y="3046889"/>
            <a:chExt cx="494359" cy="5031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63538" y="3046889"/>
              <a:ext cx="494359" cy="503187"/>
            </a:xfrm>
            <a:prstGeom prst="rect">
              <a:avLst/>
            </a:prstGeom>
          </p:spPr>
        </p:pic>
      </p:grpSp>
      <p:grpSp>
        <p:nvGrpSpPr>
          <p:cNvPr id="24" name="그룹 1005"/>
          <p:cNvGrpSpPr/>
          <p:nvPr/>
        </p:nvGrpSpPr>
        <p:grpSpPr>
          <a:xfrm rot="14179898">
            <a:off x="7618317" y="2821149"/>
            <a:ext cx="980618" cy="551556"/>
            <a:chOff x="13866731" y="8139216"/>
            <a:chExt cx="1170569" cy="603840"/>
          </a:xfrm>
        </p:grpSpPr>
        <p:pic>
          <p:nvPicPr>
            <p:cNvPr id="26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grpSp>
        <p:nvGrpSpPr>
          <p:cNvPr id="27" name="그룹 1004"/>
          <p:cNvGrpSpPr/>
          <p:nvPr/>
        </p:nvGrpSpPr>
        <p:grpSpPr>
          <a:xfrm rot="5400000">
            <a:off x="5317304" y="6284389"/>
            <a:ext cx="1020963" cy="450581"/>
            <a:chOff x="5374652" y="8831585"/>
            <a:chExt cx="1579273" cy="603840"/>
          </a:xfrm>
        </p:grpSpPr>
        <p:pic>
          <p:nvPicPr>
            <p:cNvPr id="28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4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07268" y="0"/>
            <a:ext cx="5979326" cy="7367619"/>
            <a:chOff x="10907268" y="0"/>
            <a:chExt cx="5979326" cy="736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7268" y="0"/>
              <a:ext cx="5979326" cy="736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61620" y="3924792"/>
            <a:ext cx="3855119" cy="24356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335" y="2376211"/>
            <a:ext cx="4556526" cy="798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15988" y="1158979"/>
            <a:ext cx="635826" cy="635826"/>
            <a:chOff x="15615988" y="1158979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15988" y="1158979"/>
              <a:ext cx="635826" cy="635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57744" y="6297318"/>
            <a:ext cx="4203760" cy="2238502"/>
            <a:chOff x="1857744" y="6297318"/>
            <a:chExt cx="4203760" cy="22385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7744" y="6297318"/>
              <a:ext cx="4203760" cy="2238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25423" y="3300613"/>
            <a:ext cx="3190011" cy="2392508"/>
            <a:chOff x="6125423" y="3300613"/>
            <a:chExt cx="3190011" cy="2392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5423" y="3300613"/>
              <a:ext cx="3190011" cy="2392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5839" y="2717825"/>
            <a:ext cx="3068894" cy="3068894"/>
            <a:chOff x="1895839" y="2717825"/>
            <a:chExt cx="3068894" cy="30688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5839" y="2717825"/>
              <a:ext cx="3068894" cy="30688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70581" y="5377607"/>
            <a:ext cx="3290048" cy="3290048"/>
            <a:chOff x="6770581" y="5377607"/>
            <a:chExt cx="3290048" cy="3290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0581" y="5377607"/>
              <a:ext cx="3290048" cy="32900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4879127" cy="6493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141542"/>
            <a:ext cx="2770176" cy="561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8672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400" y="2618778"/>
            <a:ext cx="8873502" cy="2847588"/>
            <a:chOff x="1492437" y="2575152"/>
            <a:chExt cx="8873502" cy="28475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2437" y="2575152"/>
              <a:ext cx="8873502" cy="28475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749" y="6039824"/>
            <a:ext cx="10615673" cy="2728050"/>
            <a:chOff x="1851786" y="5996198"/>
            <a:chExt cx="10615673" cy="27280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1786" y="5996198"/>
              <a:ext cx="10615673" cy="27280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9546" y="8135275"/>
            <a:ext cx="8904824" cy="1608056"/>
            <a:chOff x="8597583" y="8091649"/>
            <a:chExt cx="8904824" cy="16080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7583" y="8091649"/>
              <a:ext cx="8904824" cy="16080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2021" y="5565170"/>
            <a:ext cx="2256671" cy="5611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43107" y="3081514"/>
            <a:ext cx="4521339" cy="5379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3107" y="3813579"/>
            <a:ext cx="4709272" cy="4839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9800" y="4457700"/>
            <a:ext cx="6057748" cy="937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11297" y="6437922"/>
            <a:ext cx="4442824" cy="8769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12063" y="9306772"/>
            <a:ext cx="1434081" cy="5611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0" y="769489"/>
            <a:ext cx="6900783" cy="1783211"/>
          </a:xfrm>
          <a:prstGeom prst="rect">
            <a:avLst/>
          </a:prstGeom>
        </p:spPr>
      </p:pic>
      <p:sp>
        <p:nvSpPr>
          <p:cNvPr id="27" name="굽은 화살표 26"/>
          <p:cNvSpPr/>
          <p:nvPr/>
        </p:nvSpPr>
        <p:spPr>
          <a:xfrm rot="5400000" flipV="1">
            <a:off x="8728134" y="1562951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그룹 1006"/>
          <p:cNvGrpSpPr/>
          <p:nvPr/>
        </p:nvGrpSpPr>
        <p:grpSpPr>
          <a:xfrm>
            <a:off x="16009912" y="2105435"/>
            <a:ext cx="494359" cy="503187"/>
            <a:chOff x="14363538" y="3046889"/>
            <a:chExt cx="494359" cy="503187"/>
          </a:xfrm>
        </p:grpSpPr>
        <p:pic>
          <p:nvPicPr>
            <p:cNvPr id="30" name="Object 2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63538" y="3046889"/>
              <a:ext cx="494359" cy="503187"/>
            </a:xfrm>
            <a:prstGeom prst="rect">
              <a:avLst/>
            </a:prstGeom>
          </p:spPr>
        </p:pic>
      </p:grpSp>
      <p:grpSp>
        <p:nvGrpSpPr>
          <p:cNvPr id="31" name="그룹 1004"/>
          <p:cNvGrpSpPr/>
          <p:nvPr/>
        </p:nvGrpSpPr>
        <p:grpSpPr>
          <a:xfrm rot="5400000">
            <a:off x="5807396" y="5505318"/>
            <a:ext cx="1020963" cy="450581"/>
            <a:chOff x="5374652" y="8831585"/>
            <a:chExt cx="1579273" cy="603840"/>
          </a:xfrm>
        </p:grpSpPr>
        <p:pic>
          <p:nvPicPr>
            <p:cNvPr id="32" name="Object 1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sp>
        <p:nvSpPr>
          <p:cNvPr id="33" name="굽은 화살표 32"/>
          <p:cNvSpPr/>
          <p:nvPr/>
        </p:nvSpPr>
        <p:spPr>
          <a:xfrm flipV="1">
            <a:off x="6238891" y="8336214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620000" y="3314700"/>
            <a:ext cx="2063867" cy="0"/>
          </a:xfrm>
          <a:prstGeom prst="line">
            <a:avLst/>
          </a:prstGeom>
          <a:ln w="38100">
            <a:solidFill>
              <a:srgbClr val="FFB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20000" y="4076700"/>
            <a:ext cx="2063867" cy="0"/>
          </a:xfrm>
          <a:prstGeom prst="line">
            <a:avLst/>
          </a:prstGeom>
          <a:ln w="38100">
            <a:solidFill>
              <a:srgbClr val="FFB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20000" y="4838700"/>
            <a:ext cx="2063867" cy="0"/>
          </a:xfrm>
          <a:prstGeom prst="line">
            <a:avLst/>
          </a:prstGeom>
          <a:ln w="38100">
            <a:solidFill>
              <a:srgbClr val="FFB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2862670" cy="5764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21447" y="2876936"/>
            <a:ext cx="1338738" cy="6298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45834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78929" y="2635799"/>
            <a:ext cx="4417244" cy="2862070"/>
            <a:chOff x="2594640" y="2386252"/>
            <a:chExt cx="4130797" cy="25928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4640" y="2386252"/>
              <a:ext cx="4130797" cy="25928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4708" y="2104503"/>
            <a:ext cx="5851718" cy="3138314"/>
            <a:chOff x="9845482" y="2338452"/>
            <a:chExt cx="5171169" cy="25455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5482" y="2338452"/>
              <a:ext cx="5171169" cy="25455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4914" y="6047408"/>
            <a:ext cx="4154812" cy="2982292"/>
            <a:chOff x="1656339" y="5988319"/>
            <a:chExt cx="3650570" cy="26821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339" y="5988319"/>
              <a:ext cx="3650570" cy="2682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4708" y="6090599"/>
            <a:ext cx="2946658" cy="2877325"/>
            <a:chOff x="10183909" y="6069496"/>
            <a:chExt cx="2946658" cy="2877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3909" y="6069496"/>
              <a:ext cx="2946658" cy="28773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621" y="6152375"/>
            <a:ext cx="3291379" cy="2877325"/>
            <a:chOff x="13760822" y="6131272"/>
            <a:chExt cx="3291379" cy="28773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60822" y="6131272"/>
              <a:ext cx="3291379" cy="2877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01180" y="3506760"/>
            <a:ext cx="1579273" cy="603840"/>
            <a:chOff x="7342665" y="3171510"/>
            <a:chExt cx="1579273" cy="6038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2665" y="3171510"/>
              <a:ext cx="1579273" cy="6038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1810" y="6612403"/>
            <a:ext cx="1579273" cy="1393476"/>
            <a:chOff x="6553028" y="5476766"/>
            <a:chExt cx="1579273" cy="13934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53028" y="5476766"/>
              <a:ext cx="1579273" cy="13934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27654" y="8136403"/>
            <a:ext cx="1268519" cy="6143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91997" y="5493593"/>
            <a:ext cx="1338738" cy="614376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5400000">
            <a:off x="10571761" y="5553087"/>
            <a:ext cx="957140" cy="579911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3726918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51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6961" y="2901761"/>
            <a:ext cx="8709158" cy="718506"/>
            <a:chOff x="7376961" y="2901761"/>
            <a:chExt cx="8709158" cy="7185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6961" y="2901761"/>
              <a:ext cx="8709158" cy="7185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2270" y="5265265"/>
            <a:ext cx="6177772" cy="4189100"/>
            <a:chOff x="2322270" y="5265265"/>
            <a:chExt cx="6177772" cy="41891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2270" y="5265265"/>
              <a:ext cx="6177772" cy="41891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1485" y="5558702"/>
            <a:ext cx="6171429" cy="321057"/>
            <a:chOff x="9281485" y="5558702"/>
            <a:chExt cx="6171429" cy="3210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1485" y="5558702"/>
              <a:ext cx="6171429" cy="3210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1239" y="6716572"/>
            <a:ext cx="6060872" cy="9826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96295" y="2442886"/>
            <a:ext cx="3308582" cy="2076770"/>
            <a:chOff x="3296295" y="2442886"/>
            <a:chExt cx="3308582" cy="20767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6295" y="2442886"/>
              <a:ext cx="3308582" cy="20767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3564" y="4757828"/>
            <a:ext cx="4802166" cy="5562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55176" y="6248756"/>
            <a:ext cx="3144148" cy="1019434"/>
            <a:chOff x="6455176" y="6248756"/>
            <a:chExt cx="3144148" cy="10194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80000">
              <a:off x="6455176" y="6248756"/>
              <a:ext cx="3144148" cy="10194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95017" y="2728317"/>
            <a:ext cx="1572487" cy="532697"/>
            <a:chOff x="11095017" y="2728317"/>
            <a:chExt cx="1572487" cy="5326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95017" y="2728317"/>
              <a:ext cx="1572487" cy="5326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86967" y="2641572"/>
            <a:ext cx="1549861" cy="555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3726918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5730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6820" y="6706772"/>
            <a:ext cx="6289758" cy="14191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6731" y="2799376"/>
            <a:ext cx="6171429" cy="2739873"/>
            <a:chOff x="1386731" y="2799376"/>
            <a:chExt cx="6171429" cy="2739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731" y="2799376"/>
              <a:ext cx="6171429" cy="2739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9841" y="2799376"/>
            <a:ext cx="6171429" cy="2626445"/>
            <a:chOff x="10379841" y="2799376"/>
            <a:chExt cx="6171429" cy="26264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9841" y="2799376"/>
              <a:ext cx="6171429" cy="2626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109" y="5918519"/>
            <a:ext cx="6171429" cy="394898"/>
            <a:chOff x="1380109" y="5918519"/>
            <a:chExt cx="6171429" cy="3948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0109" y="5918519"/>
              <a:ext cx="6171429" cy="3948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9841" y="6115967"/>
            <a:ext cx="6171429" cy="2932747"/>
            <a:chOff x="10379841" y="6115967"/>
            <a:chExt cx="6171429" cy="29327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9841" y="6115967"/>
              <a:ext cx="6171429" cy="29327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46821" y="8226944"/>
            <a:ext cx="5484424" cy="9826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7778" y="2324723"/>
            <a:ext cx="3738938" cy="5516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22287" y="2324723"/>
            <a:ext cx="2283223" cy="5516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09483" y="3371691"/>
            <a:ext cx="6171429" cy="797622"/>
            <a:chOff x="5509483" y="3371691"/>
            <a:chExt cx="6171429" cy="7976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9483" y="3371691"/>
              <a:ext cx="6171429" cy="7976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05029" y="3885550"/>
            <a:ext cx="6171429" cy="396096"/>
            <a:chOff x="6105029" y="3885550"/>
            <a:chExt cx="6171429" cy="3960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5029" y="3885550"/>
              <a:ext cx="6171429" cy="3960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73094" y="4281646"/>
            <a:ext cx="6171429" cy="219059"/>
            <a:chOff x="5173094" y="4281646"/>
            <a:chExt cx="6171429" cy="2190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73094" y="4281646"/>
              <a:ext cx="6171429" cy="219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67504" y="3289151"/>
            <a:ext cx="967363" cy="342856"/>
            <a:chOff x="12667504" y="3289151"/>
            <a:chExt cx="967363" cy="3428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7504" y="3289151"/>
              <a:ext cx="967363" cy="3428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65555" y="3885550"/>
            <a:ext cx="967363" cy="342856"/>
            <a:chOff x="13465555" y="3885550"/>
            <a:chExt cx="967363" cy="3428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65555" y="3885550"/>
              <a:ext cx="967363" cy="3428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02509" y="4472134"/>
            <a:ext cx="1145194" cy="342856"/>
            <a:chOff x="12702509" y="4472134"/>
            <a:chExt cx="1145194" cy="3428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02509" y="4472134"/>
              <a:ext cx="1145194" cy="342856"/>
            </a:xfrm>
            <a:prstGeom prst="rect">
              <a:avLst/>
            </a:prstGeom>
          </p:spPr>
        </p:pic>
      </p:grpSp>
      <p:grpSp>
        <p:nvGrpSpPr>
          <p:cNvPr id="32" name="그룹 1008"/>
          <p:cNvGrpSpPr/>
          <p:nvPr/>
        </p:nvGrpSpPr>
        <p:grpSpPr>
          <a:xfrm rot="435642">
            <a:off x="6725033" y="2492993"/>
            <a:ext cx="3234735" cy="603840"/>
            <a:chOff x="7342665" y="3171510"/>
            <a:chExt cx="1579273" cy="603840"/>
          </a:xfrm>
        </p:grpSpPr>
        <p:pic>
          <p:nvPicPr>
            <p:cNvPr id="34" name="Object 2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42665" y="3171510"/>
              <a:ext cx="1579273" cy="603840"/>
            </a:xfrm>
            <a:prstGeom prst="rect">
              <a:avLst/>
            </a:prstGeom>
          </p:spPr>
        </p:pic>
      </p:grpSp>
      <p:pic>
        <p:nvPicPr>
          <p:cNvPr id="35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9920140">
            <a:off x="6772532" y="4122626"/>
            <a:ext cx="3234735" cy="6038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 rot="489651">
            <a:off x="7835516" y="259110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GET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20444650">
            <a:off x="8173694" y="4189087"/>
            <a:ext cx="76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POST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3726918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603168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1859" y="7283238"/>
            <a:ext cx="8435977" cy="98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1206" y="3621336"/>
            <a:ext cx="6171429" cy="2739873"/>
            <a:chOff x="1582407" y="3396201"/>
            <a:chExt cx="6171429" cy="2739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2407" y="3396201"/>
              <a:ext cx="6171429" cy="2739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11571" y="3575622"/>
            <a:ext cx="6171429" cy="2338189"/>
            <a:chOff x="10152772" y="3350487"/>
            <a:chExt cx="6171429" cy="23381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2772" y="3350487"/>
              <a:ext cx="6171429" cy="23381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6581" y="2892717"/>
            <a:ext cx="3738938" cy="5516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9808" y="2892717"/>
            <a:ext cx="2316385" cy="551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15942" y="5016729"/>
            <a:ext cx="6171429" cy="702527"/>
            <a:chOff x="6057143" y="4791594"/>
            <a:chExt cx="6171429" cy="7025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4791594"/>
              <a:ext cx="6171429" cy="702527"/>
            </a:xfrm>
            <a:prstGeom prst="rect">
              <a:avLst/>
            </a:prstGeom>
          </p:spPr>
        </p:pic>
      </p:grpSp>
      <p:sp>
        <p:nvSpPr>
          <p:cNvPr id="21" name="U자형 화살표 20"/>
          <p:cNvSpPr/>
          <p:nvPr/>
        </p:nvSpPr>
        <p:spPr>
          <a:xfrm rot="5400000">
            <a:off x="8706356" y="4173216"/>
            <a:ext cx="990600" cy="1143000"/>
          </a:xfrm>
          <a:prstGeom prst="uturnArrow">
            <a:avLst>
              <a:gd name="adj1" fmla="val 14231"/>
              <a:gd name="adj2" fmla="val 25000"/>
              <a:gd name="adj3" fmla="val 40385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86720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106" y="6043211"/>
            <a:ext cx="6281577" cy="982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12801" y="2455532"/>
            <a:ext cx="7652878" cy="1653709"/>
            <a:chOff x="6912801" y="2455532"/>
            <a:chExt cx="7652878" cy="16537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2801" y="2455532"/>
              <a:ext cx="7652878" cy="16537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7611" y="7511572"/>
            <a:ext cx="4453872" cy="9354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1158" y="5320236"/>
            <a:ext cx="7433088" cy="3716544"/>
            <a:chOff x="8771158" y="5320236"/>
            <a:chExt cx="7433088" cy="37165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1158" y="5320236"/>
              <a:ext cx="7433088" cy="37165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3095" y="2389935"/>
            <a:ext cx="4392524" cy="3227301"/>
            <a:chOff x="1413095" y="2389935"/>
            <a:chExt cx="4392524" cy="32273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3095" y="2389935"/>
              <a:ext cx="4392524" cy="32273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77109" y="2843093"/>
            <a:ext cx="1549861" cy="5516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61117" y="4592013"/>
            <a:ext cx="3855928" cy="5516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83547" y="2764867"/>
            <a:ext cx="523386" cy="3320247"/>
            <a:chOff x="6283547" y="2764867"/>
            <a:chExt cx="523386" cy="33202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3547" y="2764867"/>
              <a:ext cx="523386" cy="33202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90531" y="2343023"/>
            <a:ext cx="6171429" cy="421844"/>
            <a:chOff x="6690531" y="2343023"/>
            <a:chExt cx="6171429" cy="4218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0531" y="2343023"/>
              <a:ext cx="6171429" cy="421844"/>
            </a:xfrm>
            <a:prstGeom prst="rect">
              <a:avLst/>
            </a:prstGeom>
          </p:spPr>
        </p:pic>
      </p:grpSp>
      <p:sp>
        <p:nvSpPr>
          <p:cNvPr id="23" name="오른쪽 화살표 22"/>
          <p:cNvSpPr/>
          <p:nvPr/>
        </p:nvSpPr>
        <p:spPr>
          <a:xfrm rot="5400000">
            <a:off x="10407164" y="4266218"/>
            <a:ext cx="1284843" cy="759577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244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2202" y="4079847"/>
            <a:ext cx="5103301" cy="9826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4314" y="7601914"/>
            <a:ext cx="5822377" cy="5133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000" y="3214580"/>
            <a:ext cx="5169440" cy="4900720"/>
            <a:chOff x="3451277" y="2230752"/>
            <a:chExt cx="3351656" cy="3275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1277" y="2230752"/>
              <a:ext cx="3351656" cy="32759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73687" y="5220298"/>
            <a:ext cx="8129766" cy="2085685"/>
            <a:chOff x="7347692" y="4463883"/>
            <a:chExt cx="8129766" cy="20856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7692" y="4463883"/>
              <a:ext cx="8129766" cy="208568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2202" y="3370435"/>
            <a:ext cx="3855928" cy="551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86587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0" y="3216734"/>
            <a:ext cx="5220005" cy="5038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8705" y="6766972"/>
            <a:ext cx="4237129" cy="982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5133" y="2157570"/>
            <a:ext cx="6171429" cy="2202140"/>
            <a:chOff x="10047096" y="2512875"/>
            <a:chExt cx="6171429" cy="22021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7096" y="2512875"/>
              <a:ext cx="6171429" cy="22021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6102" y="5218333"/>
            <a:ext cx="4996457" cy="3959057"/>
            <a:chOff x="3748065" y="5573638"/>
            <a:chExt cx="4996457" cy="3959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8065" y="5573638"/>
              <a:ext cx="4996457" cy="39590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3150" y="2049768"/>
            <a:ext cx="2575890" cy="5516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3513" y="5172620"/>
            <a:ext cx="3855928" cy="551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65133" y="1943100"/>
            <a:ext cx="1776216" cy="522416"/>
            <a:chOff x="10047096" y="2298405"/>
            <a:chExt cx="1776216" cy="5224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7096" y="2298405"/>
              <a:ext cx="1776216" cy="5224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83103" y="2229264"/>
            <a:ext cx="523386" cy="1537836"/>
            <a:chOff x="9165066" y="2584569"/>
            <a:chExt cx="523386" cy="15378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60000">
              <a:off x="9165066" y="2584569"/>
              <a:ext cx="523386" cy="1537836"/>
            </a:xfrm>
            <a:prstGeom prst="rect">
              <a:avLst/>
            </a:prstGeom>
          </p:spPr>
        </p:pic>
      </p:grpSp>
      <p:sp>
        <p:nvSpPr>
          <p:cNvPr id="20" name="오른쪽 화살표 19"/>
          <p:cNvSpPr/>
          <p:nvPr/>
        </p:nvSpPr>
        <p:spPr>
          <a:xfrm rot="7951746">
            <a:off x="8095199" y="4134078"/>
            <a:ext cx="1753958" cy="5447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4682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9754" y="6177334"/>
            <a:ext cx="5513148" cy="98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5000" y="3097277"/>
            <a:ext cx="6171429" cy="4893159"/>
            <a:chOff x="2860199" y="2715325"/>
            <a:chExt cx="6171429" cy="48931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0199" y="2715325"/>
              <a:ext cx="6171429" cy="4893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8928" y="3078229"/>
            <a:ext cx="6171429" cy="1857232"/>
            <a:chOff x="10984127" y="2696277"/>
            <a:chExt cx="6171429" cy="18572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84127" y="2696277"/>
              <a:ext cx="6171429" cy="18572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2819" y="2298543"/>
            <a:ext cx="2316385" cy="5516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48057" y="8173296"/>
            <a:ext cx="3855928" cy="551604"/>
          </a:xfrm>
          <a:prstGeom prst="rect">
            <a:avLst/>
          </a:prstGeom>
        </p:spPr>
      </p:pic>
      <p:sp>
        <p:nvSpPr>
          <p:cNvPr id="16" name="U자형 화살표 15"/>
          <p:cNvSpPr/>
          <p:nvPr/>
        </p:nvSpPr>
        <p:spPr>
          <a:xfrm rot="5400000">
            <a:off x="8581441" y="3435345"/>
            <a:ext cx="990600" cy="1143000"/>
          </a:xfrm>
          <a:prstGeom prst="uturnArrow">
            <a:avLst>
              <a:gd name="adj1" fmla="val 14231"/>
              <a:gd name="adj2" fmla="val 25000"/>
              <a:gd name="adj3" fmla="val 40385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3846660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244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52228" y="4181258"/>
            <a:ext cx="5845805" cy="5383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2865" y="2427067"/>
            <a:ext cx="3562458" cy="3114303"/>
            <a:chOff x="4175575" y="2281834"/>
            <a:chExt cx="3562458" cy="31143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5575" y="2281834"/>
              <a:ext cx="3562458" cy="3114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6605" y="2737716"/>
            <a:ext cx="6171429" cy="861280"/>
            <a:chOff x="10116360" y="2445324"/>
            <a:chExt cx="6171429" cy="861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6360" y="2445324"/>
              <a:ext cx="6171429" cy="861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26604" y="3659786"/>
            <a:ext cx="6171429" cy="324433"/>
            <a:chOff x="10078265" y="3676769"/>
            <a:chExt cx="6171429" cy="3244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8265" y="3676769"/>
              <a:ext cx="6171429" cy="324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6162" y="6873959"/>
            <a:ext cx="6171429" cy="1704640"/>
            <a:chOff x="2080358" y="6656751"/>
            <a:chExt cx="6171429" cy="17046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0358" y="6656751"/>
              <a:ext cx="6171429" cy="17046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11571" y="6445019"/>
            <a:ext cx="6171429" cy="1845378"/>
            <a:chOff x="10395767" y="6227811"/>
            <a:chExt cx="6171429" cy="18453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5767" y="6227811"/>
              <a:ext cx="6171429" cy="18453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63043" y="8775638"/>
            <a:ext cx="4921577" cy="9398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80964" y="6399306"/>
            <a:ext cx="3749595" cy="5516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00199" y="2123452"/>
            <a:ext cx="1549861" cy="5516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03838" y="5781333"/>
            <a:ext cx="2316385" cy="551604"/>
          </a:xfrm>
          <a:prstGeom prst="rect">
            <a:avLst/>
          </a:prstGeom>
        </p:spPr>
      </p:pic>
      <p:sp>
        <p:nvSpPr>
          <p:cNvPr id="30" name="U자형 화살표 29"/>
          <p:cNvSpPr/>
          <p:nvPr/>
        </p:nvSpPr>
        <p:spPr>
          <a:xfrm rot="5400000">
            <a:off x="8807404" y="7061090"/>
            <a:ext cx="990600" cy="1143000"/>
          </a:xfrm>
          <a:prstGeom prst="uturnArrow">
            <a:avLst>
              <a:gd name="adj1" fmla="val 14231"/>
              <a:gd name="adj2" fmla="val 25000"/>
              <a:gd name="adj3" fmla="val 40385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 rot="19434220">
            <a:off x="8053459" y="5213854"/>
            <a:ext cx="2050785" cy="727600"/>
          </a:xfrm>
          <a:prstGeom prst="rightArrow">
            <a:avLst>
              <a:gd name="adj1" fmla="val 30057"/>
              <a:gd name="adj2" fmla="val 598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rot="8651207">
            <a:off x="5937917" y="4490094"/>
            <a:ext cx="3618777" cy="727600"/>
          </a:xfrm>
          <a:prstGeom prst="rightArrow">
            <a:avLst>
              <a:gd name="adj1" fmla="val 30057"/>
              <a:gd name="adj2" fmla="val 598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0292" y="5746808"/>
            <a:ext cx="2602872" cy="5225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925" y="3340882"/>
            <a:ext cx="2876443" cy="11359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5709" y="486299"/>
            <a:ext cx="1735545" cy="7891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1642" y="6162036"/>
            <a:ext cx="1866175" cy="12046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4225" y="1648025"/>
            <a:ext cx="11808282" cy="7784441"/>
            <a:chOff x="5724225" y="1648025"/>
            <a:chExt cx="11808282" cy="77844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4225" y="1648025"/>
              <a:ext cx="11808282" cy="77844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2282" y="5182600"/>
            <a:ext cx="4757836" cy="1361905"/>
            <a:chOff x="7492282" y="5182600"/>
            <a:chExt cx="4757836" cy="136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2282" y="5182600"/>
              <a:ext cx="4757836" cy="13619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72914" y="5617807"/>
            <a:ext cx="3590013" cy="649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50118" y="6573076"/>
            <a:ext cx="3178454" cy="1361905"/>
            <a:chOff x="12250118" y="6573076"/>
            <a:chExt cx="3178454" cy="136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0118" y="6573076"/>
              <a:ext cx="3178454" cy="13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0118" y="5179837"/>
            <a:ext cx="4773228" cy="1366311"/>
            <a:chOff x="12250118" y="5179837"/>
            <a:chExt cx="4773228" cy="13663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0118" y="5179837"/>
              <a:ext cx="4773228" cy="13663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85811" y="5601973"/>
            <a:ext cx="3269175" cy="6393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60097" y="6704744"/>
            <a:ext cx="2721775" cy="12121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2282" y="6562992"/>
            <a:ext cx="4757836" cy="1361905"/>
            <a:chOff x="7492282" y="6562992"/>
            <a:chExt cx="4757836" cy="13619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2282" y="6562992"/>
              <a:ext cx="4757836" cy="13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6130" y="6572516"/>
            <a:ext cx="1606152" cy="1361905"/>
            <a:chOff x="5886130" y="6572516"/>
            <a:chExt cx="1606152" cy="13619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6130" y="6572516"/>
              <a:ext cx="1606152" cy="13619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65249" y="6720192"/>
            <a:ext cx="3091461" cy="1212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6" y="1354898"/>
            <a:ext cx="3726918" cy="580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7693" y="2462821"/>
            <a:ext cx="10810065" cy="582497"/>
            <a:chOff x="1137693" y="2462821"/>
            <a:chExt cx="10810065" cy="5824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693" y="2462821"/>
              <a:ext cx="10810065" cy="58249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1468" y="3121277"/>
            <a:ext cx="4446767" cy="461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7693" y="3837143"/>
            <a:ext cx="9900561" cy="2831670"/>
            <a:chOff x="1137693" y="3837143"/>
            <a:chExt cx="9900561" cy="28316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693" y="3837143"/>
              <a:ext cx="9900561" cy="2831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7693" y="7240949"/>
            <a:ext cx="7410251" cy="2304881"/>
            <a:chOff x="1937693" y="7240949"/>
            <a:chExt cx="7410251" cy="2304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7693" y="7240949"/>
              <a:ext cx="7410251" cy="23048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09303" y="8114977"/>
            <a:ext cx="2742938" cy="6143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786" y="6661195"/>
            <a:ext cx="2100271" cy="556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786" y="1420610"/>
              <a:ext cx="546072" cy="4326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5967" y="5313864"/>
            <a:ext cx="5452144" cy="2595611"/>
            <a:chOff x="11575967" y="5313864"/>
            <a:chExt cx="5452144" cy="25956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75967" y="5313864"/>
              <a:ext cx="5452144" cy="25956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29073" y="1897891"/>
            <a:ext cx="5114286" cy="2923810"/>
            <a:chOff x="12129073" y="1897891"/>
            <a:chExt cx="5114286" cy="292381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29073" y="1897891"/>
              <a:ext cx="5108562" cy="2920537"/>
              <a:chOff x="12129073" y="1897891"/>
              <a:chExt cx="5108562" cy="292053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29073" y="1897891"/>
                <a:ext cx="5108562" cy="292053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574853" y="3161276"/>
              <a:ext cx="1236697" cy="1236697"/>
              <a:chOff x="12574853" y="3161276"/>
              <a:chExt cx="1236697" cy="123669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74853" y="3161276"/>
                <a:ext cx="1236697" cy="123669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37278" y="1362517"/>
            <a:ext cx="1951452" cy="6118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33844" y="1929930"/>
            <a:ext cx="494359" cy="503187"/>
            <a:chOff x="15033844" y="1929930"/>
            <a:chExt cx="494359" cy="5031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33844" y="1929930"/>
              <a:ext cx="494359" cy="50318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65811" y="8552219"/>
            <a:ext cx="5026310" cy="939862"/>
          </a:xfrm>
          <a:prstGeom prst="rect">
            <a:avLst/>
          </a:prstGeom>
        </p:spPr>
      </p:pic>
      <p:sp>
        <p:nvSpPr>
          <p:cNvPr id="31" name="오른쪽 화살표 30"/>
          <p:cNvSpPr/>
          <p:nvPr/>
        </p:nvSpPr>
        <p:spPr>
          <a:xfrm rot="5400000">
            <a:off x="8110553" y="6503391"/>
            <a:ext cx="1152493" cy="76200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75970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0868" y="1354363"/>
            <a:ext cx="3726918" cy="580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672" cy="4326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4364" y="4176869"/>
            <a:ext cx="2897481" cy="4612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1714" y="8439193"/>
            <a:ext cx="5282586" cy="939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4362" y="2149807"/>
            <a:ext cx="9301773" cy="2067061"/>
            <a:chOff x="984362" y="2149807"/>
            <a:chExt cx="9301773" cy="2067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362" y="2149807"/>
              <a:ext cx="9301773" cy="2067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4362" y="5142857"/>
            <a:ext cx="8209208" cy="3154522"/>
            <a:chOff x="984362" y="5142857"/>
            <a:chExt cx="8209208" cy="31545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362" y="5142857"/>
              <a:ext cx="8209208" cy="3154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32699" y="4195508"/>
            <a:ext cx="6171429" cy="3400826"/>
            <a:chOff x="10332699" y="4195508"/>
            <a:chExt cx="6171429" cy="34008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32699" y="4195508"/>
              <a:ext cx="6171429" cy="3400826"/>
            </a:xfrm>
            <a:prstGeom prst="rect">
              <a:avLst/>
            </a:prstGeom>
          </p:spPr>
        </p:pic>
      </p:grpSp>
      <p:sp>
        <p:nvSpPr>
          <p:cNvPr id="18" name="오른쪽 화살표 17"/>
          <p:cNvSpPr/>
          <p:nvPr/>
        </p:nvSpPr>
        <p:spPr>
          <a:xfrm>
            <a:off x="8763000" y="5873863"/>
            <a:ext cx="1284843" cy="759577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44" cy="957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0746" y="2262623"/>
            <a:ext cx="7921860" cy="616445"/>
            <a:chOff x="910746" y="2262623"/>
            <a:chExt cx="7921860" cy="6164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746" y="2262623"/>
              <a:ext cx="7921860" cy="6164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0746" y="3204405"/>
            <a:ext cx="8619975" cy="3852051"/>
            <a:chOff x="910746" y="3204405"/>
            <a:chExt cx="8619975" cy="38520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746" y="3204405"/>
              <a:ext cx="8619975" cy="3852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0746" y="7446731"/>
            <a:ext cx="6171429" cy="1267070"/>
            <a:chOff x="910746" y="7446731"/>
            <a:chExt cx="6171429" cy="12670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746" y="7446731"/>
              <a:ext cx="6171429" cy="12670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0746" y="9101848"/>
            <a:ext cx="6881663" cy="270859"/>
            <a:chOff x="910746" y="9101848"/>
            <a:chExt cx="6881663" cy="2708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0746" y="9101848"/>
              <a:ext cx="6881663" cy="2708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0725" y="2648878"/>
            <a:ext cx="1947014" cy="4612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2175" y="5689128"/>
            <a:ext cx="4114624" cy="17738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5756" y="8293420"/>
            <a:ext cx="2897481" cy="461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7877" y="9519894"/>
            <a:ext cx="6039824" cy="5383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0868" y="1354363"/>
            <a:ext cx="4169709" cy="6584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786" y="1420610"/>
              <a:ext cx="595872" cy="4326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75653" y="3334080"/>
            <a:ext cx="6171429" cy="5150505"/>
            <a:chOff x="11475653" y="3334080"/>
            <a:chExt cx="6171429" cy="51505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5653" y="3334080"/>
              <a:ext cx="6171429" cy="51505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22371" y="8581745"/>
            <a:ext cx="3452542" cy="903723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9877739" y="4903185"/>
            <a:ext cx="1414771" cy="785943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44" cy="9577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2720" y="3694291"/>
            <a:ext cx="2897481" cy="4612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0868" y="1354363"/>
            <a:ext cx="3846509" cy="5822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603415" cy="432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12549" y="4114672"/>
            <a:ext cx="7914743" cy="1775870"/>
            <a:chOff x="7512549" y="4114672"/>
            <a:chExt cx="7914743" cy="17758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2549" y="4114672"/>
              <a:ext cx="7914743" cy="1775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994" y="6201644"/>
            <a:ext cx="11364280" cy="1434740"/>
            <a:chOff x="693994" y="6201644"/>
            <a:chExt cx="11364280" cy="14347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994" y="6201644"/>
              <a:ext cx="11364280" cy="14347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0328" y="2006717"/>
            <a:ext cx="5284822" cy="2619115"/>
            <a:chOff x="1880328" y="2006717"/>
            <a:chExt cx="5284822" cy="26191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0328" y="2006717"/>
              <a:ext cx="5284822" cy="261911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96952" y="2535395"/>
            <a:ext cx="1952147" cy="611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73380" y="2813087"/>
            <a:ext cx="494359" cy="503187"/>
            <a:chOff x="6273380" y="2813087"/>
            <a:chExt cx="494359" cy="5031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3380" y="2813087"/>
              <a:ext cx="494359" cy="50318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17982" y="7711115"/>
            <a:ext cx="5970081" cy="9614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71360" y="3115502"/>
            <a:ext cx="6989350" cy="625174"/>
            <a:chOff x="6771360" y="3115502"/>
            <a:chExt cx="6989350" cy="6251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1360" y="3115502"/>
              <a:ext cx="6989350" cy="6251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15672" y="6767604"/>
            <a:ext cx="5609524" cy="3019048"/>
            <a:chOff x="10815672" y="6767604"/>
            <a:chExt cx="5609524" cy="30190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815672" y="6767604"/>
              <a:ext cx="5607236" cy="3013744"/>
              <a:chOff x="10815672" y="6767604"/>
              <a:chExt cx="5607236" cy="301374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815672" y="6767604"/>
                <a:ext cx="5607236" cy="301374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304526" y="8149922"/>
              <a:ext cx="1364443" cy="1364443"/>
              <a:chOff x="11304526" y="8149922"/>
              <a:chExt cx="1364443" cy="136444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304526" y="8149922"/>
                <a:ext cx="1364443" cy="1364443"/>
              </a:xfrm>
              <a:prstGeom prst="rect">
                <a:avLst/>
              </a:prstGeom>
            </p:spPr>
          </p:pic>
        </p:grpSp>
      </p:grpSp>
      <p:sp>
        <p:nvSpPr>
          <p:cNvPr id="28" name="오른쪽 화살표 27"/>
          <p:cNvSpPr/>
          <p:nvPr/>
        </p:nvSpPr>
        <p:spPr>
          <a:xfrm flipV="1">
            <a:off x="9586455" y="8396117"/>
            <a:ext cx="1359159" cy="81607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1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1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9973" y="3340877"/>
            <a:ext cx="2024367" cy="1236157"/>
          </a:xfrm>
          <a:prstGeom prst="rect">
            <a:avLst/>
          </a:prstGeom>
        </p:spPr>
      </p:pic>
      <p:pic>
        <p:nvPicPr>
          <p:cNvPr id="1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707" y="486299"/>
            <a:ext cx="4733288" cy="798678"/>
          </a:xfrm>
          <a:prstGeom prst="rect">
            <a:avLst/>
          </a:prstGeom>
        </p:spPr>
      </p:pic>
      <p:pic>
        <p:nvPicPr>
          <p:cNvPr id="1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2091" y="5720937"/>
            <a:ext cx="1437461" cy="1313518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10960878" y="2273359"/>
            <a:ext cx="6107457" cy="6171429"/>
            <a:chOff x="10960878" y="2273359"/>
            <a:chExt cx="6107457" cy="6171429"/>
          </a:xfrm>
        </p:grpSpPr>
        <p:pic>
          <p:nvPicPr>
            <p:cNvPr id="18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0878" y="2273359"/>
              <a:ext cx="6107457" cy="6171429"/>
            </a:xfrm>
            <a:prstGeom prst="rect">
              <a:avLst/>
            </a:prstGeom>
          </p:spPr>
        </p:pic>
      </p:grpSp>
      <p:grpSp>
        <p:nvGrpSpPr>
          <p:cNvPr id="19" name="그룹 1003"/>
          <p:cNvGrpSpPr/>
          <p:nvPr/>
        </p:nvGrpSpPr>
        <p:grpSpPr>
          <a:xfrm>
            <a:off x="5870521" y="2273359"/>
            <a:ext cx="5147501" cy="6171429"/>
            <a:chOff x="5870521" y="2273359"/>
            <a:chExt cx="5147501" cy="6171429"/>
          </a:xfrm>
        </p:grpSpPr>
        <p:pic>
          <p:nvPicPr>
            <p:cNvPr id="20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0521" y="2273359"/>
              <a:ext cx="5147501" cy="6171429"/>
            </a:xfrm>
            <a:prstGeom prst="rect">
              <a:avLst/>
            </a:prstGeom>
          </p:spPr>
        </p:pic>
      </p:grpSp>
      <p:pic>
        <p:nvPicPr>
          <p:cNvPr id="21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99991" y="1189515"/>
            <a:ext cx="6250787" cy="463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0" y="0"/>
            <a:ext cx="4634814" cy="10266667"/>
            <a:chOff x="0" y="0"/>
            <a:chExt cx="4634814" cy="10266667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4814" cy="10266667"/>
            </a:xfrm>
            <a:prstGeom prst="rect">
              <a:avLst/>
            </a:prstGeom>
          </p:spPr>
        </p:pic>
      </p:grpSp>
      <p:pic>
        <p:nvPicPr>
          <p:cNvPr id="12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9973" y="3340877"/>
            <a:ext cx="2024367" cy="1236157"/>
          </a:xfrm>
          <a:prstGeom prst="rect">
            <a:avLst/>
          </a:prstGeom>
        </p:spPr>
      </p:pic>
      <p:pic>
        <p:nvPicPr>
          <p:cNvPr id="13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707" y="486299"/>
            <a:ext cx="5459231" cy="798678"/>
          </a:xfrm>
          <a:prstGeom prst="rect">
            <a:avLst/>
          </a:prstGeom>
        </p:spPr>
      </p:pic>
      <p:pic>
        <p:nvPicPr>
          <p:cNvPr id="14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2091" y="5720937"/>
            <a:ext cx="1437461" cy="1313518"/>
          </a:xfrm>
          <a:prstGeom prst="rect">
            <a:avLst/>
          </a:prstGeom>
        </p:spPr>
      </p:pic>
      <p:grpSp>
        <p:nvGrpSpPr>
          <p:cNvPr id="15" name="그룹 1002"/>
          <p:cNvGrpSpPr/>
          <p:nvPr/>
        </p:nvGrpSpPr>
        <p:grpSpPr>
          <a:xfrm>
            <a:off x="6344007" y="4728356"/>
            <a:ext cx="10202742" cy="4591677"/>
            <a:chOff x="6344007" y="4728356"/>
            <a:chExt cx="10202742" cy="4591677"/>
          </a:xfrm>
        </p:grpSpPr>
        <p:pic>
          <p:nvPicPr>
            <p:cNvPr id="16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4007" y="4728356"/>
              <a:ext cx="10202742" cy="4591677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7586673" y="1807417"/>
            <a:ext cx="7414888" cy="2719445"/>
            <a:chOff x="7586673" y="1807417"/>
            <a:chExt cx="7414888" cy="2719445"/>
          </a:xfrm>
        </p:grpSpPr>
        <p:pic>
          <p:nvPicPr>
            <p:cNvPr id="18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6673" y="1807417"/>
              <a:ext cx="7414888" cy="27194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21230_1600002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366764"/>
            <a:ext cx="17269193" cy="93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0901" y="0"/>
            <a:ext cx="4634814" cy="10266667"/>
            <a:chOff x="13650901" y="0"/>
            <a:chExt cx="4634814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0901" y="0"/>
              <a:ext cx="4634814" cy="102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8382" y="5033391"/>
            <a:ext cx="4287177" cy="12334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5620" y="4437201"/>
            <a:ext cx="2391634" cy="5276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6961" y="2135006"/>
            <a:ext cx="2591614" cy="4720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8776" y="5034677"/>
            <a:ext cx="4606349" cy="12239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9630" y="4437201"/>
            <a:ext cx="2382110" cy="5431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9434" y="7300556"/>
            <a:ext cx="2372586" cy="5331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20991" y="7888506"/>
            <a:ext cx="4983063" cy="16282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7725" y="7300553"/>
            <a:ext cx="2391634" cy="5276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3382" y="7888506"/>
            <a:ext cx="5210691" cy="1233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52896" y="6416267"/>
            <a:ext cx="977613" cy="869005"/>
            <a:chOff x="3952896" y="6416267"/>
            <a:chExt cx="977613" cy="8690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2896" y="6416267"/>
              <a:ext cx="977613" cy="869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5069" y="3486454"/>
            <a:ext cx="980952" cy="866667"/>
            <a:chOff x="9345069" y="3486454"/>
            <a:chExt cx="980952" cy="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45069" y="3486454"/>
              <a:ext cx="980952" cy="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3164" y="6416248"/>
            <a:ext cx="980952" cy="857143"/>
            <a:chOff x="9383164" y="6416248"/>
            <a:chExt cx="980952" cy="85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83164" y="6416248"/>
              <a:ext cx="980952" cy="8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09346" y="3486454"/>
            <a:ext cx="980952" cy="866667"/>
            <a:chOff x="4009346" y="3486454"/>
            <a:chExt cx="980952" cy="8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09346" y="3486454"/>
              <a:ext cx="980952" cy="8666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65906" y="4443468"/>
            <a:ext cx="2105393" cy="17962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456" y="2237020"/>
            <a:ext cx="14556699" cy="8765183"/>
            <a:chOff x="39456" y="2237020"/>
            <a:chExt cx="14556699" cy="87651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456" y="2237020"/>
              <a:ext cx="14556699" cy="87651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58648" y="1105998"/>
            <a:ext cx="7607856" cy="1273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02796" y="-831648"/>
            <a:ext cx="21074898" cy="11778683"/>
            <a:chOff x="-1002796" y="-831648"/>
            <a:chExt cx="21074898" cy="11778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2796" y="-831648"/>
              <a:ext cx="21074898" cy="11778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5903" y="5085716"/>
            <a:ext cx="4146965" cy="7137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8581" y="4004800"/>
            <a:ext cx="6219808" cy="12496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8412" y="2924638"/>
            <a:ext cx="14138075" cy="7767451"/>
            <a:chOff x="2428412" y="2924638"/>
            <a:chExt cx="14138075" cy="77674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8412" y="2924638"/>
              <a:ext cx="14138075" cy="77674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6846" y="2861870"/>
            <a:ext cx="3231744" cy="3231744"/>
            <a:chOff x="1435314" y="2861870"/>
            <a:chExt cx="3231744" cy="32317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5314" y="2861870"/>
              <a:ext cx="3231744" cy="32317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5980706"/>
            <a:ext cx="2939853" cy="1694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291" y="5441205"/>
            <a:ext cx="2391634" cy="5499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3347" y="8152469"/>
            <a:ext cx="2589092" cy="603777"/>
            <a:chOff x="1641815" y="8152469"/>
            <a:chExt cx="2589092" cy="6037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15" y="8152469"/>
              <a:ext cx="2589092" cy="6037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223" y="8253494"/>
            <a:ext cx="1763844" cy="43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4745" y="3252954"/>
            <a:ext cx="745655" cy="2119146"/>
            <a:chOff x="2673835" y="3164787"/>
            <a:chExt cx="745655" cy="21191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3835" y="3164787"/>
              <a:ext cx="745655" cy="21191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6297" y="1429526"/>
            <a:ext cx="2404774" cy="7986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28677" y="2861870"/>
            <a:ext cx="3231744" cy="3231744"/>
            <a:chOff x="5717145" y="2861870"/>
            <a:chExt cx="3231744" cy="32317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7145" y="2861870"/>
              <a:ext cx="3231744" cy="32317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40107" y="5438964"/>
            <a:ext cx="2382110" cy="5331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2043" y="3260025"/>
            <a:ext cx="734251" cy="2033432"/>
            <a:chOff x="6990511" y="3260025"/>
            <a:chExt cx="734251" cy="20334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0511" y="3260025"/>
              <a:ext cx="734251" cy="20334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75846" y="8183357"/>
            <a:ext cx="2978291" cy="603777"/>
            <a:chOff x="5764314" y="8183357"/>
            <a:chExt cx="2978291" cy="6037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983341" y="8183357"/>
              <a:ext cx="2589092" cy="603777"/>
              <a:chOff x="5983341" y="8183357"/>
              <a:chExt cx="2589092" cy="60377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83341" y="8183357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6220" y="8284382"/>
              <a:ext cx="2140930" cy="4342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04362" y="6369896"/>
            <a:ext cx="3301500" cy="12927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05125" y="2861870"/>
            <a:ext cx="3231744" cy="3231744"/>
            <a:chOff x="9893593" y="2861870"/>
            <a:chExt cx="3231744" cy="32317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3593" y="2861870"/>
              <a:ext cx="3231744" cy="323174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4380" y="5422157"/>
            <a:ext cx="2391634" cy="5331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04675" y="8183357"/>
            <a:ext cx="2978291" cy="603777"/>
            <a:chOff x="10093143" y="8183357"/>
            <a:chExt cx="2978291" cy="603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312177" y="8183357"/>
              <a:ext cx="2589092" cy="603777"/>
              <a:chOff x="10312177" y="8183357"/>
              <a:chExt cx="2589092" cy="60377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12177" y="8183357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55049" y="8284382"/>
              <a:ext cx="1999272" cy="4342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00017" y="3260025"/>
            <a:ext cx="787705" cy="2038559"/>
            <a:chOff x="11088485" y="3260025"/>
            <a:chExt cx="787705" cy="20385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88485" y="3260025"/>
              <a:ext cx="787705" cy="20385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58390" y="6369896"/>
            <a:ext cx="2940310" cy="12927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736744" y="2847713"/>
            <a:ext cx="3231744" cy="3231744"/>
            <a:chOff x="13925212" y="2847713"/>
            <a:chExt cx="3231744" cy="32317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25212" y="2847713"/>
              <a:ext cx="3231744" cy="323174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38650" y="5409334"/>
            <a:ext cx="2372586" cy="5331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992097" y="3164787"/>
            <a:ext cx="689433" cy="2196860"/>
            <a:chOff x="15180565" y="3164787"/>
            <a:chExt cx="689433" cy="21968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80565" y="3164787"/>
              <a:ext cx="689433" cy="21968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50580" y="8164398"/>
            <a:ext cx="2978291" cy="603777"/>
            <a:chOff x="14039048" y="8164398"/>
            <a:chExt cx="2978291" cy="60377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258076" y="8164398"/>
              <a:ext cx="2589092" cy="603777"/>
              <a:chOff x="14258076" y="8164398"/>
              <a:chExt cx="2589092" cy="60377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58076" y="8164398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00953" y="8265430"/>
              <a:ext cx="2027844" cy="44379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21914" y="6342991"/>
            <a:ext cx="2939853" cy="1709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9008403"/>
            <a:ext cx="18593037" cy="1419448"/>
            <a:chOff x="-109484" y="9008403"/>
            <a:chExt cx="18593037" cy="14194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9008403"/>
              <a:ext cx="18593037" cy="14194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620" y="605739"/>
            <a:ext cx="3099606" cy="2904848"/>
            <a:chOff x="651620" y="605739"/>
            <a:chExt cx="3099606" cy="2904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620" y="605739"/>
              <a:ext cx="3099606" cy="29048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7495" y="1316851"/>
            <a:ext cx="3872402" cy="7986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0516" y="1173621"/>
            <a:ext cx="2007906" cy="11134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04423" y="2763736"/>
            <a:ext cx="14361578" cy="5134264"/>
            <a:chOff x="2704423" y="2763736"/>
            <a:chExt cx="14361578" cy="51342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4423" y="2763736"/>
              <a:ext cx="14361578" cy="51342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4762456" cy="11936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4021" y="2242017"/>
            <a:ext cx="10471477" cy="6980985"/>
            <a:chOff x="5354021" y="2242017"/>
            <a:chExt cx="10471477" cy="6980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4021" y="2242017"/>
              <a:ext cx="10471477" cy="69809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6615" y="2546345"/>
            <a:ext cx="9915303" cy="6610202"/>
            <a:chOff x="3766615" y="2546345"/>
            <a:chExt cx="9915303" cy="6610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6615" y="2546345"/>
              <a:ext cx="9915303" cy="661020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154" y="2340684"/>
            <a:ext cx="1853984" cy="21610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75231" y="2546345"/>
            <a:ext cx="4136081" cy="4740720"/>
            <a:chOff x="13475231" y="2546345"/>
            <a:chExt cx="4136081" cy="47407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5231" y="2546345"/>
              <a:ext cx="4136081" cy="4740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79117" y="2195685"/>
            <a:ext cx="9829443" cy="7639187"/>
            <a:chOff x="5879117" y="2195685"/>
            <a:chExt cx="9829443" cy="76391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9117" y="2195685"/>
              <a:ext cx="9829443" cy="76391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154" y="2352529"/>
            <a:ext cx="666660" cy="769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</Words>
  <Application>Microsoft Office PowerPoint</Application>
  <PresentationFormat>사용자 지정</PresentationFormat>
  <Paragraphs>2</Paragraphs>
  <Slides>48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505</cp:lastModifiedBy>
  <cp:revision>31</cp:revision>
  <dcterms:created xsi:type="dcterms:W3CDTF">2022-12-30T14:37:52Z</dcterms:created>
  <dcterms:modified xsi:type="dcterms:W3CDTF">2022-12-30T07:07:42Z</dcterms:modified>
</cp:coreProperties>
</file>